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2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14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6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7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1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9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20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21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22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3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2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25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6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7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8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9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notesSlides/notesSlide30.xml" ContentType="application/vnd.openxmlformats-officedocument.presentationml.notesSlid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31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32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33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notesSlides/notesSlide34.xml" ContentType="application/vnd.openxmlformats-officedocument.presentationml.notesSlide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35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36.xml" ContentType="application/vnd.openxmlformats-officedocument.presentationml.notesSlide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37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38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notesSlides/notesSlide39.xml" ContentType="application/vnd.openxmlformats-officedocument.presentationml.notesSlide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40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notesSlides/notesSlide41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notesSlides/notesSlide42.xml" ContentType="application/vnd.openxmlformats-officedocument.presentationml.notesSlide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43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notesSlides/notesSlide44.xml" ContentType="application/vnd.openxmlformats-officedocument.presentationml.notesSlide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notesSlides/notesSlide45.xml" ContentType="application/vnd.openxmlformats-officedocument.presentationml.notesSlide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46.xml" ContentType="application/vnd.openxmlformats-officedocument.presentationml.notesSlid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4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notesSlides/notesSlide48.xml" ContentType="application/vnd.openxmlformats-officedocument.presentationml.notesSlide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49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5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51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notesSlides/notesSlide52.xml" ContentType="application/vnd.openxmlformats-officedocument.presentationml.notesSlide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53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notesSlides/notesSlide54.xml" ContentType="application/vnd.openxmlformats-officedocument.presentationml.notesSlide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notesSlides/notesSlide55.xml" ContentType="application/vnd.openxmlformats-officedocument.presentationml.notesSlide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56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57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notesSlides/notesSlide58.xml" ContentType="application/vnd.openxmlformats-officedocument.presentationml.notesSlide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59.xml" ContentType="application/vnd.openxmlformats-officedocument.presentationml.notesSlide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60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notesSlides/notesSlide61.xml" ContentType="application/vnd.openxmlformats-officedocument.presentationml.notesSlide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6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63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notesSlides/notesSlide64.xml" ContentType="application/vnd.openxmlformats-officedocument.presentationml.notesSl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notesSlides/notesSlide65.xml" ContentType="application/vnd.openxmlformats-officedocument.presentationml.notesSlide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notesSlides/notesSlide66.xml" ContentType="application/vnd.openxmlformats-officedocument.presentationml.notesSl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notesSlides/notesSlide67.xml" ContentType="application/vnd.openxmlformats-officedocument.presentationml.notesSlide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68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notesSlides/notesSlide69.xml" ContentType="application/vnd.openxmlformats-officedocument.presentationml.notesSlide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notesSlides/notesSlide70.xml" ContentType="application/vnd.openxmlformats-officedocument.presentationml.notesSlide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notesSlides/notesSlide71.xml" ContentType="application/vnd.openxmlformats-officedocument.presentationml.notesSlide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72.xml" ContentType="application/vnd.openxmlformats-officedocument.presentationml.notesSlide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73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notesSlides/notesSlide74.xml" ContentType="application/vnd.openxmlformats-officedocument.presentationml.notesSlide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notesSlides/notesSlide75.xml" ContentType="application/vnd.openxmlformats-officedocument.presentationml.notesSlid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76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notesSlides/notesSlide77.xml" ContentType="application/vnd.openxmlformats-officedocument.presentationml.notesSlide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notesSlides/notesSlide78.xml" ContentType="application/vnd.openxmlformats-officedocument.presentationml.notesSlide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notesSlides/notesSlide79.xml" ContentType="application/vnd.openxmlformats-officedocument.presentationml.notesSlide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notesSlides/notesSlide80.xml" ContentType="application/vnd.openxmlformats-officedocument.presentationml.notesSlide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81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82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notesSlides/notesSlide83.xml" ContentType="application/vnd.openxmlformats-officedocument.presentationml.notesSlide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notesSlides/notesSlide84.xml" ContentType="application/vnd.openxmlformats-officedocument.presentationml.notesSlide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notesSlides/notesSlide85.xml" ContentType="application/vnd.openxmlformats-officedocument.presentationml.notesSlide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86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notesSlides/notesSlide87.xml" ContentType="application/vnd.openxmlformats-officedocument.presentationml.notesSlide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notesSlides/notesSlide88.xml" ContentType="application/vnd.openxmlformats-officedocument.presentationml.notesSlide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notesSlides/notesSlide89.xml" ContentType="application/vnd.openxmlformats-officedocument.presentationml.notesSlide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90.xml" ContentType="application/vnd.openxmlformats-officedocument.presentationml.notesSlide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91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92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notesSlides/notesSlide93.xml" ContentType="application/vnd.openxmlformats-officedocument.presentationml.notesSl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notesSlides/notesSlide94.xml" ContentType="application/vnd.openxmlformats-officedocument.presentationml.notesSlide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notesSlides/notesSlide95.xml" ContentType="application/vnd.openxmlformats-officedocument.presentationml.notesSlide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96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97.xml" ContentType="application/vnd.openxmlformats-officedocument.presentationml.notesSlide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notesSlides/notesSlide98.xml" ContentType="application/vnd.openxmlformats-officedocument.presentationml.notesSlide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notesSlides/notesSlide99.xml" ContentType="application/vnd.openxmlformats-officedocument.presentationml.notesSlide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notesSlides/notesSlide100.xml" ContentType="application/vnd.openxmlformats-officedocument.presentationml.notesSlide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101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notesSlides/notesSlide102.xml" ContentType="application/vnd.openxmlformats-officedocument.presentationml.notesSlide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notesSlides/notesSlide103.xml" ContentType="application/vnd.openxmlformats-officedocument.presentationml.notesSlide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notesSlides/notesSlide104.xml" ContentType="application/vnd.openxmlformats-officedocument.presentationml.notesSlide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105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notesSlides/notesSlide106.xml" ContentType="application/vnd.openxmlformats-officedocument.presentationml.notesSlide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notesSlides/notesSlide107.xml" ContentType="application/vnd.openxmlformats-officedocument.presentationml.notesSlide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notesSlides/notesSlide108.xml" ContentType="application/vnd.openxmlformats-officedocument.presentationml.notesSlide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notesSlides/notesSlide109.xml" ContentType="application/vnd.openxmlformats-officedocument.presentationml.notesSlide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110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notesSlides/notesSlide111.xml" ContentType="application/vnd.openxmlformats-officedocument.presentationml.notesSlide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notesSlides/notesSlide112.xml" ContentType="application/vnd.openxmlformats-officedocument.presentationml.notesSlide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notesSlides/notesSlide113.xml" ContentType="application/vnd.openxmlformats-officedocument.presentationml.notesSlide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notesSlides/notesSlide114.xml" ContentType="application/vnd.openxmlformats-officedocument.presentationml.notesSlide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notesSlides/notesSlide115.xml" ContentType="application/vnd.openxmlformats-officedocument.presentationml.notesSlide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notesSlides/notesSlide116.xml" ContentType="application/vnd.openxmlformats-officedocument.presentationml.notesSlide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117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notesSlides/notesSlide118.xml" ContentType="application/vnd.openxmlformats-officedocument.presentationml.notesSlide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119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notesSlides/notesSlide120.xml" ContentType="application/vnd.openxmlformats-officedocument.presentationml.notesSlide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notesSlides/notesSlide121.xml" ContentType="application/vnd.openxmlformats-officedocument.presentationml.notesSlide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122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notesSlides/notesSlide123.xml" ContentType="application/vnd.openxmlformats-officedocument.presentationml.notesSlide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124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notesSlides/notesSlide125.xml" ContentType="application/vnd.openxmlformats-officedocument.presentationml.notesSlide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notesSlides/notesSlide126.xml" ContentType="application/vnd.openxmlformats-officedocument.presentationml.notesSlide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1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29"/>
  </p:notesMasterIdLst>
  <p:handoutMasterIdLst>
    <p:handoutMasterId r:id="rId130"/>
  </p:handoutMasterIdLst>
  <p:sldIdLst>
    <p:sldId id="2951" r:id="rId2"/>
    <p:sldId id="2952" r:id="rId3"/>
    <p:sldId id="2953" r:id="rId4"/>
    <p:sldId id="2954" r:id="rId5"/>
    <p:sldId id="2955" r:id="rId6"/>
    <p:sldId id="2956" r:id="rId7"/>
    <p:sldId id="2957" r:id="rId8"/>
    <p:sldId id="2958" r:id="rId9"/>
    <p:sldId id="2959" r:id="rId10"/>
    <p:sldId id="2960" r:id="rId11"/>
    <p:sldId id="2961" r:id="rId12"/>
    <p:sldId id="2962" r:id="rId13"/>
    <p:sldId id="2963" r:id="rId14"/>
    <p:sldId id="2964" r:id="rId15"/>
    <p:sldId id="2965" r:id="rId16"/>
    <p:sldId id="2966" r:id="rId17"/>
    <p:sldId id="2967" r:id="rId18"/>
    <p:sldId id="2968" r:id="rId19"/>
    <p:sldId id="2969" r:id="rId20"/>
    <p:sldId id="2970" r:id="rId21"/>
    <p:sldId id="2971" r:id="rId22"/>
    <p:sldId id="2972" r:id="rId23"/>
    <p:sldId id="2973" r:id="rId24"/>
    <p:sldId id="2974" r:id="rId25"/>
    <p:sldId id="2975" r:id="rId26"/>
    <p:sldId id="2976" r:id="rId27"/>
    <p:sldId id="2977" r:id="rId28"/>
    <p:sldId id="2978" r:id="rId29"/>
    <p:sldId id="2979" r:id="rId30"/>
    <p:sldId id="2980" r:id="rId31"/>
    <p:sldId id="2981" r:id="rId32"/>
    <p:sldId id="2982" r:id="rId33"/>
    <p:sldId id="2983" r:id="rId34"/>
    <p:sldId id="2984" r:id="rId35"/>
    <p:sldId id="2985" r:id="rId36"/>
    <p:sldId id="2986" r:id="rId37"/>
    <p:sldId id="2987" r:id="rId38"/>
    <p:sldId id="2988" r:id="rId39"/>
    <p:sldId id="2989" r:id="rId40"/>
    <p:sldId id="2990" r:id="rId41"/>
    <p:sldId id="2991" r:id="rId42"/>
    <p:sldId id="2992" r:id="rId43"/>
    <p:sldId id="2993" r:id="rId44"/>
    <p:sldId id="2994" r:id="rId45"/>
    <p:sldId id="2995" r:id="rId46"/>
    <p:sldId id="2996" r:id="rId47"/>
    <p:sldId id="2997" r:id="rId48"/>
    <p:sldId id="2998" r:id="rId49"/>
    <p:sldId id="2999" r:id="rId50"/>
    <p:sldId id="3000" r:id="rId51"/>
    <p:sldId id="3001" r:id="rId52"/>
    <p:sldId id="3002" r:id="rId53"/>
    <p:sldId id="3003" r:id="rId54"/>
    <p:sldId id="3004" r:id="rId55"/>
    <p:sldId id="3006" r:id="rId56"/>
    <p:sldId id="3005" r:id="rId57"/>
    <p:sldId id="3007" r:id="rId58"/>
    <p:sldId id="3008" r:id="rId59"/>
    <p:sldId id="3009" r:id="rId60"/>
    <p:sldId id="3010" r:id="rId61"/>
    <p:sldId id="3011" r:id="rId62"/>
    <p:sldId id="3012" r:id="rId63"/>
    <p:sldId id="3013" r:id="rId64"/>
    <p:sldId id="3014" r:id="rId65"/>
    <p:sldId id="3015" r:id="rId66"/>
    <p:sldId id="3016" r:id="rId67"/>
    <p:sldId id="3017" r:id="rId68"/>
    <p:sldId id="3018" r:id="rId69"/>
    <p:sldId id="3019" r:id="rId70"/>
    <p:sldId id="3020" r:id="rId71"/>
    <p:sldId id="3021" r:id="rId72"/>
    <p:sldId id="3022" r:id="rId73"/>
    <p:sldId id="3023" r:id="rId74"/>
    <p:sldId id="3024" r:id="rId75"/>
    <p:sldId id="3025" r:id="rId76"/>
    <p:sldId id="3026" r:id="rId77"/>
    <p:sldId id="3027" r:id="rId78"/>
    <p:sldId id="3028" r:id="rId79"/>
    <p:sldId id="3029" r:id="rId80"/>
    <p:sldId id="3030" r:id="rId81"/>
    <p:sldId id="3031" r:id="rId82"/>
    <p:sldId id="3032" r:id="rId83"/>
    <p:sldId id="3033" r:id="rId84"/>
    <p:sldId id="3034" r:id="rId85"/>
    <p:sldId id="3035" r:id="rId86"/>
    <p:sldId id="3036" r:id="rId87"/>
    <p:sldId id="3037" r:id="rId88"/>
    <p:sldId id="3038" r:id="rId89"/>
    <p:sldId id="3039" r:id="rId90"/>
    <p:sldId id="3040" r:id="rId91"/>
    <p:sldId id="3041" r:id="rId92"/>
    <p:sldId id="3042" r:id="rId93"/>
    <p:sldId id="3043" r:id="rId94"/>
    <p:sldId id="3044" r:id="rId95"/>
    <p:sldId id="3045" r:id="rId96"/>
    <p:sldId id="3046" r:id="rId97"/>
    <p:sldId id="3047" r:id="rId98"/>
    <p:sldId id="3048" r:id="rId99"/>
    <p:sldId id="3049" r:id="rId100"/>
    <p:sldId id="3050" r:id="rId101"/>
    <p:sldId id="3051" r:id="rId102"/>
    <p:sldId id="3052" r:id="rId103"/>
    <p:sldId id="3053" r:id="rId104"/>
    <p:sldId id="3054" r:id="rId105"/>
    <p:sldId id="3055" r:id="rId106"/>
    <p:sldId id="3056" r:id="rId107"/>
    <p:sldId id="3057" r:id="rId108"/>
    <p:sldId id="3058" r:id="rId109"/>
    <p:sldId id="3059" r:id="rId110"/>
    <p:sldId id="3060" r:id="rId111"/>
    <p:sldId id="3061" r:id="rId112"/>
    <p:sldId id="3062" r:id="rId113"/>
    <p:sldId id="3063" r:id="rId114"/>
    <p:sldId id="3064" r:id="rId115"/>
    <p:sldId id="3065" r:id="rId116"/>
    <p:sldId id="3066" r:id="rId117"/>
    <p:sldId id="3067" r:id="rId118"/>
    <p:sldId id="3068" r:id="rId119"/>
    <p:sldId id="3069" r:id="rId120"/>
    <p:sldId id="3070" r:id="rId121"/>
    <p:sldId id="3071" r:id="rId122"/>
    <p:sldId id="3072" r:id="rId123"/>
    <p:sldId id="3073" r:id="rId124"/>
    <p:sldId id="3074" r:id="rId125"/>
    <p:sldId id="3075" r:id="rId126"/>
    <p:sldId id="3076" r:id="rId127"/>
    <p:sldId id="3077" r:id="rId128"/>
  </p:sldIdLst>
  <p:sldSz cx="9144000" cy="5715000" type="screen16x10"/>
  <p:notesSz cx="6735763" cy="9866313"/>
  <p:custDataLst>
    <p:tags r:id="rId131"/>
  </p:custDataLst>
  <p:defaultTextStyle>
    <a:defPPr>
      <a:defRPr lang="zh-CN"/>
    </a:defPPr>
    <a:lvl1pPr marL="0" algn="l" defTabSz="914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076" algn="l" defTabSz="914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149" algn="l" defTabSz="914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224" algn="l" defTabSz="914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301" algn="l" defTabSz="914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374" algn="l" defTabSz="914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450" algn="l" defTabSz="914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525" algn="l" defTabSz="914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601" algn="l" defTabSz="914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52" userDrawn="1">
          <p15:clr>
            <a:srgbClr val="A4A3A4"/>
          </p15:clr>
        </p15:guide>
        <p15:guide id="3" orient="horz" pos="3342">
          <p15:clr>
            <a:srgbClr val="A4A3A4"/>
          </p15:clr>
        </p15:guide>
        <p15:guide id="4" orient="horz" pos="530" userDrawn="1">
          <p15:clr>
            <a:srgbClr val="A4A3A4"/>
          </p15:clr>
        </p15:guide>
        <p15:guide id="6" pos="5692" userDrawn="1">
          <p15:clr>
            <a:srgbClr val="A4A3A4"/>
          </p15:clr>
        </p15:guide>
        <p15:guide id="8" pos="24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>
          <p15:clr>
            <a:srgbClr val="A4A3A4"/>
          </p15:clr>
        </p15:guide>
        <p15:guide id="2" pos="21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8FB2"/>
    <a:srgbClr val="557799"/>
    <a:srgbClr val="EAEFF7"/>
    <a:srgbClr val="D2DEEF"/>
    <a:srgbClr val="BFD9E6"/>
    <a:srgbClr val="E8954A"/>
    <a:srgbClr val="94B45F"/>
    <a:srgbClr val="D06708"/>
    <a:srgbClr val="FAA61A"/>
    <a:srgbClr val="BDD7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94" autoAdjust="0"/>
    <p:restoredTop sz="94424" autoAdjust="0"/>
  </p:normalViewPr>
  <p:slideViewPr>
    <p:cSldViewPr>
      <p:cViewPr varScale="1">
        <p:scale>
          <a:sx n="84" d="100"/>
          <a:sy n="84" d="100"/>
        </p:scale>
        <p:origin x="894" y="72"/>
      </p:cViewPr>
      <p:guideLst>
        <p:guide orient="horz" pos="3252"/>
        <p:guide orient="horz" pos="3342"/>
        <p:guide orient="horz" pos="530"/>
        <p:guide pos="5692"/>
        <p:guide pos="249"/>
      </p:guideLst>
    </p:cSldViewPr>
  </p:slideViewPr>
  <p:outlineViewPr>
    <p:cViewPr>
      <p:scale>
        <a:sx n="33" d="100"/>
        <a:sy n="33" d="100"/>
      </p:scale>
      <p:origin x="0" y="99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3" d="100"/>
          <a:sy n="53" d="100"/>
        </p:scale>
        <p:origin x="2922" y="18"/>
      </p:cViewPr>
      <p:guideLst>
        <p:guide orient="horz" pos="3107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notesMaster" Target="notesMasters/notesMaster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handoutMaster" Target="handoutMasters/handoutMaster1.xml"/><Relationship Id="rId135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4626" y="0"/>
            <a:ext cx="2919565" cy="493868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9D4D3B4B-3B48-4B0F-944C-735D5383001A}" type="datetimeFigureOut">
              <a:rPr lang="zh-CN" altLang="en-US" smtClean="0"/>
              <a:pPr/>
              <a:t>2016/4/16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70868"/>
            <a:ext cx="2919565" cy="493867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4626" y="9370868"/>
            <a:ext cx="2919565" cy="493867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D7ABD110-9D11-45C6-AA48-021907060E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878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01093170-9461-4CFE-A1B2-5AAD4FD62A7D}" type="datetimeFigureOut">
              <a:rPr lang="zh-CN" altLang="en-US" smtClean="0"/>
              <a:pPr/>
              <a:t>2016/4/16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739775"/>
            <a:ext cx="5919787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C9D83AD6-B754-4DD5-882E-BFB2703B573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042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76" algn="l" defTabSz="914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49" algn="l" defTabSz="914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24" algn="l" defTabSz="914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01" algn="l" defTabSz="914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74" algn="l" defTabSz="914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50" algn="l" defTabSz="914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25" algn="l" defTabSz="914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01" algn="l" defTabSz="91414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102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983272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03283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696548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82782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539594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21871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00522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57944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06337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67201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3819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174317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56813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433343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05452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511150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2412407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21355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87358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63369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00682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1856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39411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09592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65451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96021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375392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882785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86898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009549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600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407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0083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692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658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7677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0749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70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0492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0104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7580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6939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8938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734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097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509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547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741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204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03554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373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0058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321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6310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471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47960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64215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274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9971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333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31530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71261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391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2941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1483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06352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9216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1950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14736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9600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79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48414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72687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180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7520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3163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1036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274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4774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7209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5160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049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3956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120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61530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10561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2267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25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0099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0516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8852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6701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194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1665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4083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3044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84464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30315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62581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7311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355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5672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810628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43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285161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44463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9078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234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63694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18253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5658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47158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06910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4509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507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826407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11347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94281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06235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8971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200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1228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819606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64254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45352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7988" y="739775"/>
            <a:ext cx="5919787" cy="3700463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租车</a:t>
            </a:r>
            <a:r>
              <a:rPr lang="en-US" altLang="zh-CN" dirty="0" smtClean="0"/>
              <a:t>=6.3</a:t>
            </a:r>
            <a:r>
              <a:rPr lang="zh-CN" altLang="en-US" dirty="0" smtClean="0"/>
              <a:t>*</a:t>
            </a:r>
            <a:r>
              <a:rPr lang="en-US" altLang="zh-CN" dirty="0" smtClean="0"/>
              <a:t>0.3%=0.0222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=222</a:t>
            </a:r>
            <a:r>
              <a:rPr lang="zh-CN" altLang="en-US" dirty="0" smtClean="0"/>
              <a:t>亿*（</a:t>
            </a:r>
            <a:r>
              <a:rPr lang="en-US" altLang="zh-CN" dirty="0" smtClean="0"/>
              <a:t>1+6.7%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=236.8</a:t>
            </a:r>
          </a:p>
          <a:p>
            <a:r>
              <a:rPr lang="zh-CN" altLang="en-US" dirty="0" smtClean="0"/>
              <a:t>专车</a:t>
            </a:r>
            <a:r>
              <a:rPr lang="en-US" altLang="zh-CN" dirty="0" smtClean="0"/>
              <a:t>=0.0077</a:t>
            </a:r>
            <a:r>
              <a:rPr lang="zh-CN" altLang="en-US" dirty="0" smtClean="0"/>
              <a:t>*（</a:t>
            </a:r>
            <a:r>
              <a:rPr lang="en-US" altLang="zh-CN" dirty="0" smtClean="0"/>
              <a:t>1+112%</a:t>
            </a:r>
            <a:r>
              <a:rPr lang="zh-CN" altLang="en-US" dirty="0" smtClean="0"/>
              <a:t>）</a:t>
            </a:r>
            <a:r>
              <a:rPr lang="en-US" altLang="zh-CN" dirty="0" smtClean="0"/>
              <a:t>=0.016324</a:t>
            </a:r>
            <a:r>
              <a:rPr lang="zh-CN" altLang="en-US" dirty="0" smtClean="0"/>
              <a:t>万亿</a:t>
            </a:r>
            <a:r>
              <a:rPr lang="en-US" altLang="zh-CN" dirty="0" smtClean="0"/>
              <a:t>=160</a:t>
            </a:r>
            <a:r>
              <a:rPr lang="zh-CN" altLang="en-US" dirty="0" smtClean="0"/>
              <a:t>亿</a:t>
            </a:r>
            <a:endParaRPr lang="en-US" altLang="zh-CN" dirty="0" smtClean="0"/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</a:p>
          <a:p>
            <a:r>
              <a:rPr lang="zh-CN" altLang="en-US" dirty="0" smtClean="0"/>
              <a:t>黑车</a:t>
            </a:r>
            <a:r>
              <a:rPr lang="en-US" altLang="zh-CN" dirty="0" smtClean="0"/>
              <a:t>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D83AD6-B754-4DD5-882E-BFB2703B573D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61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28865"/>
            <a:ext cx="8229600" cy="485496"/>
          </a:xfrm>
          <a:prstGeom prst="rect">
            <a:avLst/>
          </a:prstGeom>
        </p:spPr>
        <p:txBody>
          <a:bodyPr lIns="91414" tIns="45708" rIns="91414" bIns="45708" anchor="ctr" anchorCtr="0"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1" y="823516"/>
            <a:ext cx="8229600" cy="4320000"/>
          </a:xfrm>
          <a:prstGeom prst="rect">
            <a:avLst/>
          </a:prstGeom>
        </p:spPr>
        <p:txBody>
          <a:bodyPr lIns="91414" tIns="45708" rIns="91414" bIns="45708"/>
          <a:lstStyle>
            <a:lvl1pPr>
              <a:defRPr sz="1600">
                <a:latin typeface="微软雅黑" pitchFamily="34" charset="-122"/>
                <a:ea typeface="微软雅黑" pitchFamily="34" charset="-122"/>
              </a:defRPr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4" y="5416569"/>
            <a:ext cx="4429125" cy="228600"/>
          </a:xfrm>
          <a:prstGeom prst="rect">
            <a:avLst/>
          </a:prstGeom>
        </p:spPr>
        <p:txBody>
          <a:bodyPr lIns="76167" tIns="38083" rIns="76167" bIns="38083" anchor="ctr"/>
          <a:lstStyle>
            <a:lvl1pPr>
              <a:buNone/>
              <a:def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数据来源：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57201" y="228865"/>
            <a:ext cx="8229600" cy="485496"/>
          </a:xfrm>
          <a:prstGeom prst="rect">
            <a:avLst/>
          </a:prstGeom>
        </p:spPr>
        <p:txBody>
          <a:bodyPr lIns="91414" tIns="45708" rIns="91414" bIns="45708" anchor="ctr" anchorCtr="0"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4" y="5416569"/>
            <a:ext cx="4429125" cy="228600"/>
          </a:xfrm>
          <a:prstGeom prst="rect">
            <a:avLst/>
          </a:prstGeom>
        </p:spPr>
        <p:txBody>
          <a:bodyPr lIns="76167" tIns="38083" rIns="76167" bIns="38083" anchor="ctr"/>
          <a:lstStyle>
            <a:lvl1pPr>
              <a:buNone/>
              <a:def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数据来源：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823516"/>
            <a:ext cx="3960000" cy="4320000"/>
          </a:xfrm>
          <a:prstGeom prst="rect">
            <a:avLst/>
          </a:prstGeom>
        </p:spPr>
        <p:txBody>
          <a:bodyPr lIns="91414" tIns="45708" rIns="91414" bIns="45708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4726800" y="823516"/>
            <a:ext cx="3960000" cy="4320000"/>
          </a:xfrm>
          <a:prstGeom prst="rect">
            <a:avLst/>
          </a:prstGeom>
        </p:spPr>
        <p:txBody>
          <a:bodyPr lIns="91414" tIns="45708" rIns="91414" bIns="45708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1" y="228865"/>
            <a:ext cx="8229600" cy="485496"/>
          </a:xfrm>
          <a:prstGeom prst="rect">
            <a:avLst/>
          </a:prstGeom>
        </p:spPr>
        <p:txBody>
          <a:bodyPr lIns="91414" tIns="45708" rIns="91414" bIns="45708" anchor="ctr" anchorCtr="0"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4" y="5416569"/>
            <a:ext cx="4429125" cy="228600"/>
          </a:xfrm>
          <a:prstGeom prst="rect">
            <a:avLst/>
          </a:prstGeom>
        </p:spPr>
        <p:txBody>
          <a:bodyPr lIns="76167" tIns="38083" rIns="76167" bIns="38083" anchor="ctr"/>
          <a:lstStyle>
            <a:lvl1pPr>
              <a:buNone/>
              <a:def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数据来源：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823516"/>
            <a:ext cx="3960000" cy="4320000"/>
          </a:xfrm>
          <a:prstGeom prst="rect">
            <a:avLst/>
          </a:prstGeom>
        </p:spPr>
        <p:txBody>
          <a:bodyPr lIns="91414" tIns="45708" rIns="91414" bIns="45708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4726800" y="823516"/>
            <a:ext cx="3960000" cy="4320000"/>
          </a:xfrm>
          <a:prstGeom prst="rect">
            <a:avLst/>
          </a:prstGeom>
        </p:spPr>
        <p:txBody>
          <a:bodyPr lIns="91414" tIns="45708" rIns="91414" bIns="45708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1" y="228865"/>
            <a:ext cx="8229600" cy="485496"/>
          </a:xfrm>
          <a:prstGeom prst="rect">
            <a:avLst/>
          </a:prstGeom>
        </p:spPr>
        <p:txBody>
          <a:bodyPr lIns="91414" tIns="45708" rIns="91414" bIns="45708" anchor="ctr" anchorCtr="0"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4" y="5416569"/>
            <a:ext cx="4429125" cy="228600"/>
          </a:xfrm>
          <a:prstGeom prst="rect">
            <a:avLst/>
          </a:prstGeom>
        </p:spPr>
        <p:txBody>
          <a:bodyPr lIns="76167" tIns="38083" rIns="76167" bIns="38083" anchor="ctr"/>
          <a:lstStyle>
            <a:lvl1pPr>
              <a:buNone/>
              <a:def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数据来源：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823516"/>
            <a:ext cx="3960000" cy="4320000"/>
          </a:xfrm>
          <a:prstGeom prst="rect">
            <a:avLst/>
          </a:prstGeom>
        </p:spPr>
        <p:txBody>
          <a:bodyPr lIns="76167" tIns="38083" rIns="76167" bIns="38083"/>
          <a:lstStyle>
            <a:lvl1pPr>
              <a:defRPr sz="16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内容占位符 2"/>
          <p:cNvSpPr>
            <a:spLocks noGrp="1"/>
          </p:cNvSpPr>
          <p:nvPr>
            <p:ph idx="11"/>
          </p:nvPr>
        </p:nvSpPr>
        <p:spPr>
          <a:xfrm>
            <a:off x="4726800" y="823516"/>
            <a:ext cx="3960000" cy="4320000"/>
          </a:xfrm>
          <a:prstGeom prst="rect">
            <a:avLst/>
          </a:prstGeom>
        </p:spPr>
        <p:txBody>
          <a:bodyPr lIns="76167" tIns="38083" rIns="76167" bIns="38083"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1" y="228865"/>
            <a:ext cx="8229600" cy="485496"/>
          </a:xfrm>
          <a:prstGeom prst="rect">
            <a:avLst/>
          </a:prstGeom>
        </p:spPr>
        <p:txBody>
          <a:bodyPr lIns="91414" tIns="45708" rIns="91414" bIns="45708" anchor="ctr" anchorCtr="0"/>
          <a:lstStyle>
            <a:lvl1pPr algn="l"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4" y="5416569"/>
            <a:ext cx="4429125" cy="228600"/>
          </a:xfrm>
          <a:prstGeom prst="rect">
            <a:avLst/>
          </a:prstGeom>
        </p:spPr>
        <p:txBody>
          <a:bodyPr lIns="76167" tIns="38083" rIns="76167" bIns="38083" anchor="ctr"/>
          <a:lstStyle>
            <a:lvl1pPr>
              <a:buNone/>
              <a:defRPr kumimoji="0" lang="zh-CN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zh-CN" altLang="en-US" dirty="0" smtClean="0"/>
              <a:t>数据来源：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 hidden="1"/>
          <p:cNvGraphicFramePr>
            <a:graphicFrameLocks noChangeAspect="1"/>
          </p:cNvGraphicFramePr>
          <p:nvPr userDrawn="1"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4090916120"/>
              </p:ext>
            </p:extLst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6286"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0" name="Picture 20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8" r:id="rId2"/>
    <p:sldLayoutId id="2147483675" r:id="rId3"/>
    <p:sldLayoutId id="2147483679" r:id="rId4"/>
    <p:sldLayoutId id="2147483684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华文细黑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华文细黑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华文细黑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华文细黑" pitchFamily="2" charset="-122"/>
        </a:defRPr>
      </a:lvl5pPr>
      <a:lvl6pPr marL="457076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华文细黑" pitchFamily="2" charset="-122"/>
        </a:defRPr>
      </a:lvl6pPr>
      <a:lvl7pPr marL="914149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华文细黑" pitchFamily="2" charset="-122"/>
        </a:defRPr>
      </a:lvl7pPr>
      <a:lvl8pPr marL="1371224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华文细黑" pitchFamily="2" charset="-122"/>
        </a:defRPr>
      </a:lvl8pPr>
      <a:lvl9pPr marL="1828301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  <a:ea typeface="华文细黑" pitchFamily="2" charset="-122"/>
        </a:defRPr>
      </a:lvl9pPr>
    </p:titleStyle>
    <p:bodyStyle>
      <a:lvl1pPr marL="342805" indent="-342805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746" indent="-285672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2688" indent="-228538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9763" indent="-228538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837" indent="-228538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3913" indent="-22853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0987" indent="-22853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8063" indent="-22853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5136" indent="-228538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76" algn="l" defTabSz="914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49" algn="l" defTabSz="914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24" algn="l" defTabSz="914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01" algn="l" defTabSz="914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74" algn="l" defTabSz="914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450" algn="l" defTabSz="914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525" algn="l" defTabSz="914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601" algn="l" defTabSz="914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4.xml"/><Relationship Id="rId7" Type="http://schemas.openxmlformats.org/officeDocument/2006/relationships/image" Target="../media/image2.emf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22.xml"/><Relationship Id="rId7" Type="http://schemas.openxmlformats.org/officeDocument/2006/relationships/image" Target="../media/image2.emf"/><Relationship Id="rId2" Type="http://schemas.openxmlformats.org/officeDocument/2006/relationships/tags" Target="../tags/tag21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1.bin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tags" Target="../tags/tag202.xml"/><Relationship Id="rId7" Type="http://schemas.openxmlformats.org/officeDocument/2006/relationships/image" Target="../media/image2.emf"/><Relationship Id="rId2" Type="http://schemas.openxmlformats.org/officeDocument/2006/relationships/tags" Target="../tags/tag201.xml"/><Relationship Id="rId1" Type="http://schemas.openxmlformats.org/officeDocument/2006/relationships/vmlDrawing" Target="../drawings/vmlDrawing101.vml"/><Relationship Id="rId6" Type="http://schemas.openxmlformats.org/officeDocument/2006/relationships/oleObject" Target="../embeddings/oleObject101.bin"/><Relationship Id="rId5" Type="http://schemas.openxmlformats.org/officeDocument/2006/relationships/notesSlide" Target="../notesSlides/notesSlide100.xml"/><Relationship Id="rId4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tags" Target="../tags/tag204.xml"/><Relationship Id="rId7" Type="http://schemas.openxmlformats.org/officeDocument/2006/relationships/image" Target="../media/image2.emf"/><Relationship Id="rId2" Type="http://schemas.openxmlformats.org/officeDocument/2006/relationships/tags" Target="../tags/tag203.xml"/><Relationship Id="rId1" Type="http://schemas.openxmlformats.org/officeDocument/2006/relationships/vmlDrawing" Target="../drawings/vmlDrawing102.vml"/><Relationship Id="rId6" Type="http://schemas.openxmlformats.org/officeDocument/2006/relationships/oleObject" Target="../embeddings/oleObject102.bin"/><Relationship Id="rId5" Type="http://schemas.openxmlformats.org/officeDocument/2006/relationships/notesSlide" Target="../notesSlides/notesSlide101.xml"/><Relationship Id="rId4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tags" Target="../tags/tag206.xml"/><Relationship Id="rId7" Type="http://schemas.openxmlformats.org/officeDocument/2006/relationships/image" Target="../media/image2.emf"/><Relationship Id="rId2" Type="http://schemas.openxmlformats.org/officeDocument/2006/relationships/tags" Target="../tags/tag205.xml"/><Relationship Id="rId1" Type="http://schemas.openxmlformats.org/officeDocument/2006/relationships/vmlDrawing" Target="../drawings/vmlDrawing103.vml"/><Relationship Id="rId6" Type="http://schemas.openxmlformats.org/officeDocument/2006/relationships/oleObject" Target="../embeddings/oleObject103.bin"/><Relationship Id="rId5" Type="http://schemas.openxmlformats.org/officeDocument/2006/relationships/notesSlide" Target="../notesSlides/notesSlide102.xml"/><Relationship Id="rId4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tags" Target="../tags/tag208.xml"/><Relationship Id="rId7" Type="http://schemas.openxmlformats.org/officeDocument/2006/relationships/image" Target="../media/image2.emf"/><Relationship Id="rId2" Type="http://schemas.openxmlformats.org/officeDocument/2006/relationships/tags" Target="../tags/tag207.xml"/><Relationship Id="rId1" Type="http://schemas.openxmlformats.org/officeDocument/2006/relationships/vmlDrawing" Target="../drawings/vmlDrawing104.vml"/><Relationship Id="rId6" Type="http://schemas.openxmlformats.org/officeDocument/2006/relationships/oleObject" Target="../embeddings/oleObject104.bin"/><Relationship Id="rId5" Type="http://schemas.openxmlformats.org/officeDocument/2006/relationships/notesSlide" Target="../notesSlides/notesSlide103.xml"/><Relationship Id="rId4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tags" Target="../tags/tag210.xml"/><Relationship Id="rId7" Type="http://schemas.openxmlformats.org/officeDocument/2006/relationships/image" Target="../media/image2.emf"/><Relationship Id="rId2" Type="http://schemas.openxmlformats.org/officeDocument/2006/relationships/tags" Target="../tags/tag209.xml"/><Relationship Id="rId1" Type="http://schemas.openxmlformats.org/officeDocument/2006/relationships/vmlDrawing" Target="../drawings/vmlDrawing105.vml"/><Relationship Id="rId6" Type="http://schemas.openxmlformats.org/officeDocument/2006/relationships/oleObject" Target="../embeddings/oleObject105.bin"/><Relationship Id="rId5" Type="http://schemas.openxmlformats.org/officeDocument/2006/relationships/notesSlide" Target="../notesSlides/notesSlide104.xml"/><Relationship Id="rId4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tags" Target="../tags/tag212.xml"/><Relationship Id="rId7" Type="http://schemas.openxmlformats.org/officeDocument/2006/relationships/image" Target="../media/image2.emf"/><Relationship Id="rId2" Type="http://schemas.openxmlformats.org/officeDocument/2006/relationships/tags" Target="../tags/tag211.xml"/><Relationship Id="rId1" Type="http://schemas.openxmlformats.org/officeDocument/2006/relationships/vmlDrawing" Target="../drawings/vmlDrawing106.vml"/><Relationship Id="rId6" Type="http://schemas.openxmlformats.org/officeDocument/2006/relationships/oleObject" Target="../embeddings/oleObject106.bin"/><Relationship Id="rId5" Type="http://schemas.openxmlformats.org/officeDocument/2006/relationships/notesSlide" Target="../notesSlides/notesSlide105.xml"/><Relationship Id="rId4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tags" Target="../tags/tag214.xml"/><Relationship Id="rId7" Type="http://schemas.openxmlformats.org/officeDocument/2006/relationships/image" Target="../media/image2.emf"/><Relationship Id="rId2" Type="http://schemas.openxmlformats.org/officeDocument/2006/relationships/tags" Target="../tags/tag213.xml"/><Relationship Id="rId1" Type="http://schemas.openxmlformats.org/officeDocument/2006/relationships/vmlDrawing" Target="../drawings/vmlDrawing107.vml"/><Relationship Id="rId6" Type="http://schemas.openxmlformats.org/officeDocument/2006/relationships/oleObject" Target="../embeddings/oleObject107.bin"/><Relationship Id="rId5" Type="http://schemas.openxmlformats.org/officeDocument/2006/relationships/notesSlide" Target="../notesSlides/notesSlide106.xml"/><Relationship Id="rId4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tags" Target="../tags/tag216.xml"/><Relationship Id="rId7" Type="http://schemas.openxmlformats.org/officeDocument/2006/relationships/image" Target="../media/image2.emf"/><Relationship Id="rId2" Type="http://schemas.openxmlformats.org/officeDocument/2006/relationships/tags" Target="../tags/tag215.xml"/><Relationship Id="rId1" Type="http://schemas.openxmlformats.org/officeDocument/2006/relationships/vmlDrawing" Target="../drawings/vmlDrawing108.vml"/><Relationship Id="rId6" Type="http://schemas.openxmlformats.org/officeDocument/2006/relationships/oleObject" Target="../embeddings/oleObject108.bin"/><Relationship Id="rId5" Type="http://schemas.openxmlformats.org/officeDocument/2006/relationships/notesSlide" Target="../notesSlides/notesSlide107.xml"/><Relationship Id="rId4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tags" Target="../tags/tag218.xml"/><Relationship Id="rId7" Type="http://schemas.openxmlformats.org/officeDocument/2006/relationships/image" Target="../media/image2.emf"/><Relationship Id="rId2" Type="http://schemas.openxmlformats.org/officeDocument/2006/relationships/tags" Target="../tags/tag217.xml"/><Relationship Id="rId1" Type="http://schemas.openxmlformats.org/officeDocument/2006/relationships/vmlDrawing" Target="../drawings/vmlDrawing109.vml"/><Relationship Id="rId6" Type="http://schemas.openxmlformats.org/officeDocument/2006/relationships/oleObject" Target="../embeddings/oleObject109.bin"/><Relationship Id="rId5" Type="http://schemas.openxmlformats.org/officeDocument/2006/relationships/notesSlide" Target="../notesSlides/notesSlide108.xml"/><Relationship Id="rId4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tags" Target="../tags/tag220.xml"/><Relationship Id="rId7" Type="http://schemas.openxmlformats.org/officeDocument/2006/relationships/image" Target="../media/image2.emf"/><Relationship Id="rId2" Type="http://schemas.openxmlformats.org/officeDocument/2006/relationships/tags" Target="../tags/tag219.xml"/><Relationship Id="rId1" Type="http://schemas.openxmlformats.org/officeDocument/2006/relationships/vmlDrawing" Target="../drawings/vmlDrawing110.vml"/><Relationship Id="rId6" Type="http://schemas.openxmlformats.org/officeDocument/2006/relationships/oleObject" Target="../embeddings/oleObject110.bin"/><Relationship Id="rId5" Type="http://schemas.openxmlformats.org/officeDocument/2006/relationships/notesSlide" Target="../notesSlides/notesSlide10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4.xml"/><Relationship Id="rId7" Type="http://schemas.openxmlformats.org/officeDocument/2006/relationships/image" Target="../media/image2.emf"/><Relationship Id="rId2" Type="http://schemas.openxmlformats.org/officeDocument/2006/relationships/tags" Target="../tags/tag23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12.bin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tags" Target="../tags/tag222.xml"/><Relationship Id="rId7" Type="http://schemas.openxmlformats.org/officeDocument/2006/relationships/image" Target="../media/image2.emf"/><Relationship Id="rId2" Type="http://schemas.openxmlformats.org/officeDocument/2006/relationships/tags" Target="../tags/tag221.xml"/><Relationship Id="rId1" Type="http://schemas.openxmlformats.org/officeDocument/2006/relationships/vmlDrawing" Target="../drawings/vmlDrawing111.vml"/><Relationship Id="rId6" Type="http://schemas.openxmlformats.org/officeDocument/2006/relationships/oleObject" Target="../embeddings/oleObject111.bin"/><Relationship Id="rId5" Type="http://schemas.openxmlformats.org/officeDocument/2006/relationships/notesSlide" Target="../notesSlides/notesSlide110.xml"/><Relationship Id="rId4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tags" Target="../tags/tag224.xml"/><Relationship Id="rId7" Type="http://schemas.openxmlformats.org/officeDocument/2006/relationships/image" Target="../media/image2.emf"/><Relationship Id="rId2" Type="http://schemas.openxmlformats.org/officeDocument/2006/relationships/tags" Target="../tags/tag223.xml"/><Relationship Id="rId1" Type="http://schemas.openxmlformats.org/officeDocument/2006/relationships/vmlDrawing" Target="../drawings/vmlDrawing112.vml"/><Relationship Id="rId6" Type="http://schemas.openxmlformats.org/officeDocument/2006/relationships/oleObject" Target="../embeddings/oleObject112.bin"/><Relationship Id="rId5" Type="http://schemas.openxmlformats.org/officeDocument/2006/relationships/notesSlide" Target="../notesSlides/notesSlide111.xml"/><Relationship Id="rId4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tags" Target="../tags/tag226.xml"/><Relationship Id="rId7" Type="http://schemas.openxmlformats.org/officeDocument/2006/relationships/image" Target="../media/image2.emf"/><Relationship Id="rId2" Type="http://schemas.openxmlformats.org/officeDocument/2006/relationships/tags" Target="../tags/tag225.xml"/><Relationship Id="rId1" Type="http://schemas.openxmlformats.org/officeDocument/2006/relationships/vmlDrawing" Target="../drawings/vmlDrawing113.vml"/><Relationship Id="rId6" Type="http://schemas.openxmlformats.org/officeDocument/2006/relationships/oleObject" Target="../embeddings/oleObject113.bin"/><Relationship Id="rId5" Type="http://schemas.openxmlformats.org/officeDocument/2006/relationships/notesSlide" Target="../notesSlides/notesSlide112.xml"/><Relationship Id="rId4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tags" Target="../tags/tag228.xml"/><Relationship Id="rId7" Type="http://schemas.openxmlformats.org/officeDocument/2006/relationships/image" Target="../media/image2.emf"/><Relationship Id="rId2" Type="http://schemas.openxmlformats.org/officeDocument/2006/relationships/tags" Target="../tags/tag227.xml"/><Relationship Id="rId1" Type="http://schemas.openxmlformats.org/officeDocument/2006/relationships/vmlDrawing" Target="../drawings/vmlDrawing114.vml"/><Relationship Id="rId6" Type="http://schemas.openxmlformats.org/officeDocument/2006/relationships/oleObject" Target="../embeddings/oleObject114.bin"/><Relationship Id="rId5" Type="http://schemas.openxmlformats.org/officeDocument/2006/relationships/notesSlide" Target="../notesSlides/notesSlide113.xml"/><Relationship Id="rId4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tags" Target="../tags/tag230.xml"/><Relationship Id="rId7" Type="http://schemas.openxmlformats.org/officeDocument/2006/relationships/image" Target="../media/image2.emf"/><Relationship Id="rId2" Type="http://schemas.openxmlformats.org/officeDocument/2006/relationships/tags" Target="../tags/tag229.xml"/><Relationship Id="rId1" Type="http://schemas.openxmlformats.org/officeDocument/2006/relationships/vmlDrawing" Target="../drawings/vmlDrawing115.vml"/><Relationship Id="rId6" Type="http://schemas.openxmlformats.org/officeDocument/2006/relationships/oleObject" Target="../embeddings/oleObject115.bin"/><Relationship Id="rId5" Type="http://schemas.openxmlformats.org/officeDocument/2006/relationships/notesSlide" Target="../notesSlides/notesSlide114.xml"/><Relationship Id="rId4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232.xml"/><Relationship Id="rId7" Type="http://schemas.openxmlformats.org/officeDocument/2006/relationships/image" Target="../media/image2.emf"/><Relationship Id="rId2" Type="http://schemas.openxmlformats.org/officeDocument/2006/relationships/tags" Target="../tags/tag231.xml"/><Relationship Id="rId1" Type="http://schemas.openxmlformats.org/officeDocument/2006/relationships/vmlDrawing" Target="../drawings/vmlDrawing116.vml"/><Relationship Id="rId6" Type="http://schemas.openxmlformats.org/officeDocument/2006/relationships/oleObject" Target="../embeddings/oleObject116.bin"/><Relationship Id="rId5" Type="http://schemas.openxmlformats.org/officeDocument/2006/relationships/notesSlide" Target="../notesSlides/notesSlide115.xml"/><Relationship Id="rId4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tags" Target="../tags/tag234.xml"/><Relationship Id="rId7" Type="http://schemas.openxmlformats.org/officeDocument/2006/relationships/image" Target="../media/image2.emf"/><Relationship Id="rId2" Type="http://schemas.openxmlformats.org/officeDocument/2006/relationships/tags" Target="../tags/tag233.xml"/><Relationship Id="rId1" Type="http://schemas.openxmlformats.org/officeDocument/2006/relationships/vmlDrawing" Target="../drawings/vmlDrawing117.vml"/><Relationship Id="rId6" Type="http://schemas.openxmlformats.org/officeDocument/2006/relationships/oleObject" Target="../embeddings/oleObject117.bin"/><Relationship Id="rId5" Type="http://schemas.openxmlformats.org/officeDocument/2006/relationships/notesSlide" Target="../notesSlides/notesSlide116.xml"/><Relationship Id="rId4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tags" Target="../tags/tag236.xml"/><Relationship Id="rId7" Type="http://schemas.openxmlformats.org/officeDocument/2006/relationships/image" Target="../media/image2.emf"/><Relationship Id="rId2" Type="http://schemas.openxmlformats.org/officeDocument/2006/relationships/tags" Target="../tags/tag235.xml"/><Relationship Id="rId1" Type="http://schemas.openxmlformats.org/officeDocument/2006/relationships/vmlDrawing" Target="../drawings/vmlDrawing118.vml"/><Relationship Id="rId6" Type="http://schemas.openxmlformats.org/officeDocument/2006/relationships/oleObject" Target="../embeddings/oleObject118.bin"/><Relationship Id="rId5" Type="http://schemas.openxmlformats.org/officeDocument/2006/relationships/notesSlide" Target="../notesSlides/notesSlide117.xml"/><Relationship Id="rId4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238.xml"/><Relationship Id="rId7" Type="http://schemas.openxmlformats.org/officeDocument/2006/relationships/image" Target="../media/image2.emf"/><Relationship Id="rId2" Type="http://schemas.openxmlformats.org/officeDocument/2006/relationships/tags" Target="../tags/tag237.xml"/><Relationship Id="rId1" Type="http://schemas.openxmlformats.org/officeDocument/2006/relationships/vmlDrawing" Target="../drawings/vmlDrawing119.vml"/><Relationship Id="rId6" Type="http://schemas.openxmlformats.org/officeDocument/2006/relationships/oleObject" Target="../embeddings/oleObject119.bin"/><Relationship Id="rId5" Type="http://schemas.openxmlformats.org/officeDocument/2006/relationships/notesSlide" Target="../notesSlides/notesSlide118.xml"/><Relationship Id="rId4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tags" Target="../tags/tag240.xml"/><Relationship Id="rId7" Type="http://schemas.openxmlformats.org/officeDocument/2006/relationships/image" Target="../media/image2.emf"/><Relationship Id="rId2" Type="http://schemas.openxmlformats.org/officeDocument/2006/relationships/tags" Target="../tags/tag239.xml"/><Relationship Id="rId1" Type="http://schemas.openxmlformats.org/officeDocument/2006/relationships/vmlDrawing" Target="../drawings/vmlDrawing120.vml"/><Relationship Id="rId6" Type="http://schemas.openxmlformats.org/officeDocument/2006/relationships/oleObject" Target="../embeddings/oleObject120.bin"/><Relationship Id="rId5" Type="http://schemas.openxmlformats.org/officeDocument/2006/relationships/notesSlide" Target="../notesSlides/notesSlide119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26.xml"/><Relationship Id="rId7" Type="http://schemas.openxmlformats.org/officeDocument/2006/relationships/image" Target="../media/image2.emf"/><Relationship Id="rId2" Type="http://schemas.openxmlformats.org/officeDocument/2006/relationships/tags" Target="../tags/tag25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3.bin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tags" Target="../tags/tag242.xml"/><Relationship Id="rId7" Type="http://schemas.openxmlformats.org/officeDocument/2006/relationships/image" Target="../media/image2.emf"/><Relationship Id="rId2" Type="http://schemas.openxmlformats.org/officeDocument/2006/relationships/tags" Target="../tags/tag241.xml"/><Relationship Id="rId1" Type="http://schemas.openxmlformats.org/officeDocument/2006/relationships/vmlDrawing" Target="../drawings/vmlDrawing121.vml"/><Relationship Id="rId6" Type="http://schemas.openxmlformats.org/officeDocument/2006/relationships/oleObject" Target="../embeddings/oleObject121.bin"/><Relationship Id="rId5" Type="http://schemas.openxmlformats.org/officeDocument/2006/relationships/notesSlide" Target="../notesSlides/notesSlide120.xml"/><Relationship Id="rId4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244.xml"/><Relationship Id="rId7" Type="http://schemas.openxmlformats.org/officeDocument/2006/relationships/image" Target="../media/image2.emf"/><Relationship Id="rId2" Type="http://schemas.openxmlformats.org/officeDocument/2006/relationships/tags" Target="../tags/tag243.xml"/><Relationship Id="rId1" Type="http://schemas.openxmlformats.org/officeDocument/2006/relationships/vmlDrawing" Target="../drawings/vmlDrawing122.vml"/><Relationship Id="rId6" Type="http://schemas.openxmlformats.org/officeDocument/2006/relationships/oleObject" Target="../embeddings/oleObject122.bin"/><Relationship Id="rId5" Type="http://schemas.openxmlformats.org/officeDocument/2006/relationships/notesSlide" Target="../notesSlides/notesSlide121.xml"/><Relationship Id="rId4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tags" Target="../tags/tag246.xml"/><Relationship Id="rId7" Type="http://schemas.openxmlformats.org/officeDocument/2006/relationships/image" Target="../media/image2.emf"/><Relationship Id="rId2" Type="http://schemas.openxmlformats.org/officeDocument/2006/relationships/tags" Target="../tags/tag245.xml"/><Relationship Id="rId1" Type="http://schemas.openxmlformats.org/officeDocument/2006/relationships/vmlDrawing" Target="../drawings/vmlDrawing123.vml"/><Relationship Id="rId6" Type="http://schemas.openxmlformats.org/officeDocument/2006/relationships/oleObject" Target="../embeddings/oleObject123.bin"/><Relationship Id="rId5" Type="http://schemas.openxmlformats.org/officeDocument/2006/relationships/notesSlide" Target="../notesSlides/notesSlide122.xml"/><Relationship Id="rId4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tags" Target="../tags/tag248.xml"/><Relationship Id="rId7" Type="http://schemas.openxmlformats.org/officeDocument/2006/relationships/image" Target="../media/image2.emf"/><Relationship Id="rId2" Type="http://schemas.openxmlformats.org/officeDocument/2006/relationships/tags" Target="../tags/tag247.xml"/><Relationship Id="rId1" Type="http://schemas.openxmlformats.org/officeDocument/2006/relationships/vmlDrawing" Target="../drawings/vmlDrawing124.vml"/><Relationship Id="rId6" Type="http://schemas.openxmlformats.org/officeDocument/2006/relationships/oleObject" Target="../embeddings/oleObject124.bin"/><Relationship Id="rId5" Type="http://schemas.openxmlformats.org/officeDocument/2006/relationships/notesSlide" Target="../notesSlides/notesSlide123.xml"/><Relationship Id="rId4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tags" Target="../tags/tag250.xml"/><Relationship Id="rId7" Type="http://schemas.openxmlformats.org/officeDocument/2006/relationships/image" Target="../media/image2.emf"/><Relationship Id="rId2" Type="http://schemas.openxmlformats.org/officeDocument/2006/relationships/tags" Target="../tags/tag249.xml"/><Relationship Id="rId1" Type="http://schemas.openxmlformats.org/officeDocument/2006/relationships/vmlDrawing" Target="../drawings/vmlDrawing125.vml"/><Relationship Id="rId6" Type="http://schemas.openxmlformats.org/officeDocument/2006/relationships/oleObject" Target="../embeddings/oleObject125.bin"/><Relationship Id="rId5" Type="http://schemas.openxmlformats.org/officeDocument/2006/relationships/notesSlide" Target="../notesSlides/notesSlide124.xml"/><Relationship Id="rId4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tags" Target="../tags/tag252.xml"/><Relationship Id="rId7" Type="http://schemas.openxmlformats.org/officeDocument/2006/relationships/image" Target="../media/image2.emf"/><Relationship Id="rId2" Type="http://schemas.openxmlformats.org/officeDocument/2006/relationships/tags" Target="../tags/tag251.xml"/><Relationship Id="rId1" Type="http://schemas.openxmlformats.org/officeDocument/2006/relationships/vmlDrawing" Target="../drawings/vmlDrawing126.vml"/><Relationship Id="rId6" Type="http://schemas.openxmlformats.org/officeDocument/2006/relationships/oleObject" Target="../embeddings/oleObject126.bin"/><Relationship Id="rId5" Type="http://schemas.openxmlformats.org/officeDocument/2006/relationships/notesSlide" Target="../notesSlides/notesSlide125.xml"/><Relationship Id="rId4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tags" Target="../tags/tag254.xml"/><Relationship Id="rId7" Type="http://schemas.openxmlformats.org/officeDocument/2006/relationships/image" Target="../media/image2.emf"/><Relationship Id="rId2" Type="http://schemas.openxmlformats.org/officeDocument/2006/relationships/tags" Target="../tags/tag253.xml"/><Relationship Id="rId1" Type="http://schemas.openxmlformats.org/officeDocument/2006/relationships/vmlDrawing" Target="../drawings/vmlDrawing127.vml"/><Relationship Id="rId6" Type="http://schemas.openxmlformats.org/officeDocument/2006/relationships/oleObject" Target="../embeddings/oleObject127.bin"/><Relationship Id="rId5" Type="http://schemas.openxmlformats.org/officeDocument/2006/relationships/notesSlide" Target="../notesSlides/notesSlide126.xml"/><Relationship Id="rId4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tags" Target="../tags/tag256.xml"/><Relationship Id="rId7" Type="http://schemas.openxmlformats.org/officeDocument/2006/relationships/image" Target="../media/image2.emf"/><Relationship Id="rId2" Type="http://schemas.openxmlformats.org/officeDocument/2006/relationships/tags" Target="../tags/tag255.xml"/><Relationship Id="rId1" Type="http://schemas.openxmlformats.org/officeDocument/2006/relationships/vmlDrawing" Target="../drawings/vmlDrawing128.vml"/><Relationship Id="rId6" Type="http://schemas.openxmlformats.org/officeDocument/2006/relationships/oleObject" Target="../embeddings/oleObject128.bin"/><Relationship Id="rId5" Type="http://schemas.openxmlformats.org/officeDocument/2006/relationships/notesSlide" Target="../notesSlides/notesSlide127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28.xml"/><Relationship Id="rId7" Type="http://schemas.openxmlformats.org/officeDocument/2006/relationships/image" Target="../media/image2.emf"/><Relationship Id="rId2" Type="http://schemas.openxmlformats.org/officeDocument/2006/relationships/tags" Target="../tags/tag27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14.bin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tags" Target="../tags/tag30.xml"/><Relationship Id="rId7" Type="http://schemas.openxmlformats.org/officeDocument/2006/relationships/image" Target="../media/image2.emf"/><Relationship Id="rId2" Type="http://schemas.openxmlformats.org/officeDocument/2006/relationships/tags" Target="../tags/tag29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15.bin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32.xml"/><Relationship Id="rId7" Type="http://schemas.openxmlformats.org/officeDocument/2006/relationships/image" Target="../media/image2.emf"/><Relationship Id="rId2" Type="http://schemas.openxmlformats.org/officeDocument/2006/relationships/tags" Target="../tags/tag31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6.bin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tags" Target="../tags/tag34.xml"/><Relationship Id="rId7" Type="http://schemas.openxmlformats.org/officeDocument/2006/relationships/image" Target="../media/image2.emf"/><Relationship Id="rId2" Type="http://schemas.openxmlformats.org/officeDocument/2006/relationships/tags" Target="../tags/tag3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7.bin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tags" Target="../tags/tag36.xml"/><Relationship Id="rId7" Type="http://schemas.openxmlformats.org/officeDocument/2006/relationships/image" Target="../media/image2.emf"/><Relationship Id="rId2" Type="http://schemas.openxmlformats.org/officeDocument/2006/relationships/tags" Target="../tags/tag35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18.bin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8.xml"/><Relationship Id="rId7" Type="http://schemas.openxmlformats.org/officeDocument/2006/relationships/image" Target="../media/image2.emf"/><Relationship Id="rId2" Type="http://schemas.openxmlformats.org/officeDocument/2006/relationships/tags" Target="../tags/tag37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19.bin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40.xml"/><Relationship Id="rId7" Type="http://schemas.openxmlformats.org/officeDocument/2006/relationships/image" Target="../media/image2.emf"/><Relationship Id="rId2" Type="http://schemas.openxmlformats.org/officeDocument/2006/relationships/tags" Target="../tags/tag39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20.bin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6.xml"/><Relationship Id="rId7" Type="http://schemas.openxmlformats.org/officeDocument/2006/relationships/image" Target="../media/image2.emf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tags" Target="../tags/tag42.xml"/><Relationship Id="rId7" Type="http://schemas.openxmlformats.org/officeDocument/2006/relationships/image" Target="../media/image2.emf"/><Relationship Id="rId2" Type="http://schemas.openxmlformats.org/officeDocument/2006/relationships/tags" Target="../tags/tag41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21.bin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44.xml"/><Relationship Id="rId7" Type="http://schemas.openxmlformats.org/officeDocument/2006/relationships/image" Target="../media/image2.emf"/><Relationship Id="rId2" Type="http://schemas.openxmlformats.org/officeDocument/2006/relationships/tags" Target="../tags/tag43.xml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22.bin"/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46.xml"/><Relationship Id="rId7" Type="http://schemas.openxmlformats.org/officeDocument/2006/relationships/image" Target="../media/image2.emf"/><Relationship Id="rId2" Type="http://schemas.openxmlformats.org/officeDocument/2006/relationships/tags" Target="../tags/tag45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23.bin"/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tags" Target="../tags/tag48.xml"/><Relationship Id="rId7" Type="http://schemas.openxmlformats.org/officeDocument/2006/relationships/image" Target="../media/image2.emf"/><Relationship Id="rId2" Type="http://schemas.openxmlformats.org/officeDocument/2006/relationships/tags" Target="../tags/tag47.xml"/><Relationship Id="rId1" Type="http://schemas.openxmlformats.org/officeDocument/2006/relationships/vmlDrawing" Target="../drawings/vmlDrawing24.vml"/><Relationship Id="rId6" Type="http://schemas.openxmlformats.org/officeDocument/2006/relationships/oleObject" Target="../embeddings/oleObject24.bin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50.xml"/><Relationship Id="rId7" Type="http://schemas.openxmlformats.org/officeDocument/2006/relationships/image" Target="../media/image2.emf"/><Relationship Id="rId2" Type="http://schemas.openxmlformats.org/officeDocument/2006/relationships/tags" Target="../tags/tag49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5.bin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52.xml"/><Relationship Id="rId7" Type="http://schemas.openxmlformats.org/officeDocument/2006/relationships/image" Target="../media/image2.emf"/><Relationship Id="rId2" Type="http://schemas.openxmlformats.org/officeDocument/2006/relationships/tags" Target="../tags/tag51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26.bin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tags" Target="../tags/tag54.xml"/><Relationship Id="rId7" Type="http://schemas.openxmlformats.org/officeDocument/2006/relationships/image" Target="../media/image2.emf"/><Relationship Id="rId2" Type="http://schemas.openxmlformats.org/officeDocument/2006/relationships/tags" Target="../tags/tag53.xml"/><Relationship Id="rId1" Type="http://schemas.openxmlformats.org/officeDocument/2006/relationships/vmlDrawing" Target="../drawings/vmlDrawing27.vml"/><Relationship Id="rId6" Type="http://schemas.openxmlformats.org/officeDocument/2006/relationships/oleObject" Target="../embeddings/oleObject27.bin"/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6.xml"/><Relationship Id="rId7" Type="http://schemas.openxmlformats.org/officeDocument/2006/relationships/image" Target="../media/image2.emf"/><Relationship Id="rId2" Type="http://schemas.openxmlformats.org/officeDocument/2006/relationships/tags" Target="../tags/tag55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28.bin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58.xml"/><Relationship Id="rId7" Type="http://schemas.openxmlformats.org/officeDocument/2006/relationships/image" Target="../media/image2.emf"/><Relationship Id="rId2" Type="http://schemas.openxmlformats.org/officeDocument/2006/relationships/tags" Target="../tags/tag57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29.bin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tags" Target="../tags/tag60.xml"/><Relationship Id="rId7" Type="http://schemas.openxmlformats.org/officeDocument/2006/relationships/image" Target="../media/image2.emf"/><Relationship Id="rId2" Type="http://schemas.openxmlformats.org/officeDocument/2006/relationships/tags" Target="../tags/tag59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30.bin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tags" Target="../tags/tag8.xml"/><Relationship Id="rId7" Type="http://schemas.openxmlformats.org/officeDocument/2006/relationships/image" Target="../media/image2.emf"/><Relationship Id="rId2" Type="http://schemas.openxmlformats.org/officeDocument/2006/relationships/tags" Target="../tags/tag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62.xml"/><Relationship Id="rId7" Type="http://schemas.openxmlformats.org/officeDocument/2006/relationships/image" Target="../media/image2.emf"/><Relationship Id="rId2" Type="http://schemas.openxmlformats.org/officeDocument/2006/relationships/tags" Target="../tags/tag61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31.bin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tags" Target="../tags/tag64.xml"/><Relationship Id="rId7" Type="http://schemas.openxmlformats.org/officeDocument/2006/relationships/image" Target="../media/image2.emf"/><Relationship Id="rId2" Type="http://schemas.openxmlformats.org/officeDocument/2006/relationships/tags" Target="../tags/tag63.xml"/><Relationship Id="rId1" Type="http://schemas.openxmlformats.org/officeDocument/2006/relationships/vmlDrawing" Target="../drawings/vmlDrawing32.vml"/><Relationship Id="rId6" Type="http://schemas.openxmlformats.org/officeDocument/2006/relationships/oleObject" Target="../embeddings/oleObject32.bin"/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tags" Target="../tags/tag66.xml"/><Relationship Id="rId7" Type="http://schemas.openxmlformats.org/officeDocument/2006/relationships/image" Target="../media/image2.emf"/><Relationship Id="rId2" Type="http://schemas.openxmlformats.org/officeDocument/2006/relationships/tags" Target="../tags/tag65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33.bin"/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68.xml"/><Relationship Id="rId7" Type="http://schemas.openxmlformats.org/officeDocument/2006/relationships/image" Target="../media/image2.emf"/><Relationship Id="rId2" Type="http://schemas.openxmlformats.org/officeDocument/2006/relationships/tags" Target="../tags/tag67.xml"/><Relationship Id="rId1" Type="http://schemas.openxmlformats.org/officeDocument/2006/relationships/vmlDrawing" Target="../drawings/vmlDrawing34.vml"/><Relationship Id="rId6" Type="http://schemas.openxmlformats.org/officeDocument/2006/relationships/oleObject" Target="../embeddings/oleObject34.bin"/><Relationship Id="rId5" Type="http://schemas.openxmlformats.org/officeDocument/2006/relationships/notesSlide" Target="../notesSlides/notesSlide33.xml"/><Relationship Id="rId4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tags" Target="../tags/tag70.xml"/><Relationship Id="rId7" Type="http://schemas.openxmlformats.org/officeDocument/2006/relationships/image" Target="../media/image2.emf"/><Relationship Id="rId2" Type="http://schemas.openxmlformats.org/officeDocument/2006/relationships/tags" Target="../tags/tag69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35.bin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72.xml"/><Relationship Id="rId7" Type="http://schemas.openxmlformats.org/officeDocument/2006/relationships/image" Target="../media/image2.emf"/><Relationship Id="rId2" Type="http://schemas.openxmlformats.org/officeDocument/2006/relationships/tags" Target="../tags/tag71.xml"/><Relationship Id="rId1" Type="http://schemas.openxmlformats.org/officeDocument/2006/relationships/vmlDrawing" Target="../drawings/vmlDrawing36.vml"/><Relationship Id="rId6" Type="http://schemas.openxmlformats.org/officeDocument/2006/relationships/oleObject" Target="../embeddings/oleObject36.bin"/><Relationship Id="rId5" Type="http://schemas.openxmlformats.org/officeDocument/2006/relationships/notesSlide" Target="../notesSlides/notesSlide35.xml"/><Relationship Id="rId4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74.xml"/><Relationship Id="rId7" Type="http://schemas.openxmlformats.org/officeDocument/2006/relationships/image" Target="../media/image2.emf"/><Relationship Id="rId2" Type="http://schemas.openxmlformats.org/officeDocument/2006/relationships/tags" Target="../tags/tag73.xml"/><Relationship Id="rId1" Type="http://schemas.openxmlformats.org/officeDocument/2006/relationships/vmlDrawing" Target="../drawings/vmlDrawing37.vml"/><Relationship Id="rId6" Type="http://schemas.openxmlformats.org/officeDocument/2006/relationships/oleObject" Target="../embeddings/oleObject37.bin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tags" Target="../tags/tag76.xml"/><Relationship Id="rId7" Type="http://schemas.openxmlformats.org/officeDocument/2006/relationships/image" Target="../media/image2.emf"/><Relationship Id="rId2" Type="http://schemas.openxmlformats.org/officeDocument/2006/relationships/tags" Target="../tags/tag75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38.bin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tags" Target="../tags/tag78.xml"/><Relationship Id="rId7" Type="http://schemas.openxmlformats.org/officeDocument/2006/relationships/image" Target="../media/image2.emf"/><Relationship Id="rId2" Type="http://schemas.openxmlformats.org/officeDocument/2006/relationships/tags" Target="../tags/tag77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39.bin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80.xml"/><Relationship Id="rId7" Type="http://schemas.openxmlformats.org/officeDocument/2006/relationships/image" Target="../media/image2.emf"/><Relationship Id="rId2" Type="http://schemas.openxmlformats.org/officeDocument/2006/relationships/tags" Target="../tags/tag79.xml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0.bin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tags" Target="../tags/tag10.xml"/><Relationship Id="rId7" Type="http://schemas.openxmlformats.org/officeDocument/2006/relationships/image" Target="../media/image2.emf"/><Relationship Id="rId2" Type="http://schemas.openxmlformats.org/officeDocument/2006/relationships/tags" Target="../tags/tag9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5.bin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tags" Target="../tags/tag82.xml"/><Relationship Id="rId7" Type="http://schemas.openxmlformats.org/officeDocument/2006/relationships/image" Target="../media/image2.emf"/><Relationship Id="rId2" Type="http://schemas.openxmlformats.org/officeDocument/2006/relationships/tags" Target="../tags/tag81.xml"/><Relationship Id="rId1" Type="http://schemas.openxmlformats.org/officeDocument/2006/relationships/vmlDrawing" Target="../drawings/vmlDrawing41.vml"/><Relationship Id="rId6" Type="http://schemas.openxmlformats.org/officeDocument/2006/relationships/oleObject" Target="../embeddings/oleObject41.bin"/><Relationship Id="rId5" Type="http://schemas.openxmlformats.org/officeDocument/2006/relationships/notesSlide" Target="../notesSlides/notesSlide40.xml"/><Relationship Id="rId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tags" Target="../tags/tag84.xml"/><Relationship Id="rId7" Type="http://schemas.openxmlformats.org/officeDocument/2006/relationships/image" Target="../media/image2.emf"/><Relationship Id="rId2" Type="http://schemas.openxmlformats.org/officeDocument/2006/relationships/tags" Target="../tags/tag83.xml"/><Relationship Id="rId1" Type="http://schemas.openxmlformats.org/officeDocument/2006/relationships/vmlDrawing" Target="../drawings/vmlDrawing42.vml"/><Relationship Id="rId6" Type="http://schemas.openxmlformats.org/officeDocument/2006/relationships/oleObject" Target="../embeddings/oleObject42.bin"/><Relationship Id="rId5" Type="http://schemas.openxmlformats.org/officeDocument/2006/relationships/notesSlide" Target="../notesSlides/notesSlide41.xml"/><Relationship Id="rId4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tags" Target="../tags/tag86.xml"/><Relationship Id="rId7" Type="http://schemas.openxmlformats.org/officeDocument/2006/relationships/image" Target="../media/image2.emf"/><Relationship Id="rId2" Type="http://schemas.openxmlformats.org/officeDocument/2006/relationships/tags" Target="../tags/tag85.xml"/><Relationship Id="rId1" Type="http://schemas.openxmlformats.org/officeDocument/2006/relationships/vmlDrawing" Target="../drawings/vmlDrawing43.vml"/><Relationship Id="rId6" Type="http://schemas.openxmlformats.org/officeDocument/2006/relationships/oleObject" Target="../embeddings/oleObject43.bin"/><Relationship Id="rId5" Type="http://schemas.openxmlformats.org/officeDocument/2006/relationships/notesSlide" Target="../notesSlides/notesSlide42.xml"/><Relationship Id="rId4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tags" Target="../tags/tag88.xml"/><Relationship Id="rId7" Type="http://schemas.openxmlformats.org/officeDocument/2006/relationships/image" Target="../media/image2.emf"/><Relationship Id="rId2" Type="http://schemas.openxmlformats.org/officeDocument/2006/relationships/tags" Target="../tags/tag87.xml"/><Relationship Id="rId1" Type="http://schemas.openxmlformats.org/officeDocument/2006/relationships/vmlDrawing" Target="../drawings/vmlDrawing44.vml"/><Relationship Id="rId6" Type="http://schemas.openxmlformats.org/officeDocument/2006/relationships/oleObject" Target="../embeddings/oleObject44.bin"/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tags" Target="../tags/tag90.xml"/><Relationship Id="rId7" Type="http://schemas.openxmlformats.org/officeDocument/2006/relationships/image" Target="../media/image2.emf"/><Relationship Id="rId2" Type="http://schemas.openxmlformats.org/officeDocument/2006/relationships/tags" Target="../tags/tag89.xml"/><Relationship Id="rId1" Type="http://schemas.openxmlformats.org/officeDocument/2006/relationships/vmlDrawing" Target="../drawings/vmlDrawing45.vml"/><Relationship Id="rId6" Type="http://schemas.openxmlformats.org/officeDocument/2006/relationships/oleObject" Target="../embeddings/oleObject45.bin"/><Relationship Id="rId5" Type="http://schemas.openxmlformats.org/officeDocument/2006/relationships/notesSlide" Target="../notesSlides/notesSlide44.xml"/><Relationship Id="rId4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92.xml"/><Relationship Id="rId7" Type="http://schemas.openxmlformats.org/officeDocument/2006/relationships/image" Target="../media/image2.emf"/><Relationship Id="rId2" Type="http://schemas.openxmlformats.org/officeDocument/2006/relationships/tags" Target="../tags/tag91.xml"/><Relationship Id="rId1" Type="http://schemas.openxmlformats.org/officeDocument/2006/relationships/vmlDrawing" Target="../drawings/vmlDrawing46.vml"/><Relationship Id="rId6" Type="http://schemas.openxmlformats.org/officeDocument/2006/relationships/oleObject" Target="../embeddings/oleObject46.bin"/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tags" Target="../tags/tag94.xml"/><Relationship Id="rId7" Type="http://schemas.openxmlformats.org/officeDocument/2006/relationships/image" Target="../media/image2.emf"/><Relationship Id="rId2" Type="http://schemas.openxmlformats.org/officeDocument/2006/relationships/tags" Target="../tags/tag93.xml"/><Relationship Id="rId1" Type="http://schemas.openxmlformats.org/officeDocument/2006/relationships/vmlDrawing" Target="../drawings/vmlDrawing47.vml"/><Relationship Id="rId6" Type="http://schemas.openxmlformats.org/officeDocument/2006/relationships/oleObject" Target="../embeddings/oleObject47.bin"/><Relationship Id="rId5" Type="http://schemas.openxmlformats.org/officeDocument/2006/relationships/notesSlide" Target="../notesSlides/notesSlide46.xml"/><Relationship Id="rId4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96.xml"/><Relationship Id="rId7" Type="http://schemas.openxmlformats.org/officeDocument/2006/relationships/image" Target="../media/image2.emf"/><Relationship Id="rId2" Type="http://schemas.openxmlformats.org/officeDocument/2006/relationships/tags" Target="../tags/tag95.xml"/><Relationship Id="rId1" Type="http://schemas.openxmlformats.org/officeDocument/2006/relationships/vmlDrawing" Target="../drawings/vmlDrawing48.vml"/><Relationship Id="rId6" Type="http://schemas.openxmlformats.org/officeDocument/2006/relationships/oleObject" Target="../embeddings/oleObject48.bin"/><Relationship Id="rId5" Type="http://schemas.openxmlformats.org/officeDocument/2006/relationships/notesSlide" Target="../notesSlides/notesSlide47.xml"/><Relationship Id="rId4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98.xml"/><Relationship Id="rId7" Type="http://schemas.openxmlformats.org/officeDocument/2006/relationships/image" Target="../media/image2.emf"/><Relationship Id="rId2" Type="http://schemas.openxmlformats.org/officeDocument/2006/relationships/tags" Target="../tags/tag97.xml"/><Relationship Id="rId1" Type="http://schemas.openxmlformats.org/officeDocument/2006/relationships/vmlDrawing" Target="../drawings/vmlDrawing49.vml"/><Relationship Id="rId6" Type="http://schemas.openxmlformats.org/officeDocument/2006/relationships/oleObject" Target="../embeddings/oleObject49.bin"/><Relationship Id="rId5" Type="http://schemas.openxmlformats.org/officeDocument/2006/relationships/notesSlide" Target="../notesSlides/notesSlide48.xml"/><Relationship Id="rId4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tags" Target="../tags/tag100.xml"/><Relationship Id="rId7" Type="http://schemas.openxmlformats.org/officeDocument/2006/relationships/image" Target="../media/image2.emf"/><Relationship Id="rId2" Type="http://schemas.openxmlformats.org/officeDocument/2006/relationships/tags" Target="../tags/tag99.xml"/><Relationship Id="rId1" Type="http://schemas.openxmlformats.org/officeDocument/2006/relationships/vmlDrawing" Target="../drawings/vmlDrawing50.vml"/><Relationship Id="rId6" Type="http://schemas.openxmlformats.org/officeDocument/2006/relationships/oleObject" Target="../embeddings/oleObject50.bin"/><Relationship Id="rId5" Type="http://schemas.openxmlformats.org/officeDocument/2006/relationships/notesSlide" Target="../notesSlides/notesSlide49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12.xml"/><Relationship Id="rId7" Type="http://schemas.openxmlformats.org/officeDocument/2006/relationships/image" Target="../media/image2.emf"/><Relationship Id="rId2" Type="http://schemas.openxmlformats.org/officeDocument/2006/relationships/tags" Target="../tags/tag11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6.bin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tags" Target="../tags/tag102.xml"/><Relationship Id="rId7" Type="http://schemas.openxmlformats.org/officeDocument/2006/relationships/image" Target="../media/image2.emf"/><Relationship Id="rId2" Type="http://schemas.openxmlformats.org/officeDocument/2006/relationships/tags" Target="../tags/tag101.xml"/><Relationship Id="rId1" Type="http://schemas.openxmlformats.org/officeDocument/2006/relationships/vmlDrawing" Target="../drawings/vmlDrawing51.vml"/><Relationship Id="rId6" Type="http://schemas.openxmlformats.org/officeDocument/2006/relationships/oleObject" Target="../embeddings/oleObject51.bin"/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tags" Target="../tags/tag104.xml"/><Relationship Id="rId7" Type="http://schemas.openxmlformats.org/officeDocument/2006/relationships/image" Target="../media/image2.emf"/><Relationship Id="rId2" Type="http://schemas.openxmlformats.org/officeDocument/2006/relationships/tags" Target="../tags/tag103.xml"/><Relationship Id="rId1" Type="http://schemas.openxmlformats.org/officeDocument/2006/relationships/vmlDrawing" Target="../drawings/vmlDrawing52.vml"/><Relationship Id="rId6" Type="http://schemas.openxmlformats.org/officeDocument/2006/relationships/oleObject" Target="../embeddings/oleObject52.bin"/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tags" Target="../tags/tag106.xml"/><Relationship Id="rId7" Type="http://schemas.openxmlformats.org/officeDocument/2006/relationships/image" Target="../media/image2.emf"/><Relationship Id="rId2" Type="http://schemas.openxmlformats.org/officeDocument/2006/relationships/tags" Target="../tags/tag105.xml"/><Relationship Id="rId1" Type="http://schemas.openxmlformats.org/officeDocument/2006/relationships/vmlDrawing" Target="../drawings/vmlDrawing53.vml"/><Relationship Id="rId6" Type="http://schemas.openxmlformats.org/officeDocument/2006/relationships/oleObject" Target="../embeddings/oleObject53.bin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tags" Target="../tags/tag108.xml"/><Relationship Id="rId7" Type="http://schemas.openxmlformats.org/officeDocument/2006/relationships/image" Target="../media/image2.emf"/><Relationship Id="rId2" Type="http://schemas.openxmlformats.org/officeDocument/2006/relationships/tags" Target="../tags/tag107.xml"/><Relationship Id="rId1" Type="http://schemas.openxmlformats.org/officeDocument/2006/relationships/vmlDrawing" Target="../drawings/vmlDrawing54.vml"/><Relationship Id="rId6" Type="http://schemas.openxmlformats.org/officeDocument/2006/relationships/oleObject" Target="../embeddings/oleObject54.bin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tags" Target="../tags/tag110.xml"/><Relationship Id="rId7" Type="http://schemas.openxmlformats.org/officeDocument/2006/relationships/image" Target="../media/image2.emf"/><Relationship Id="rId2" Type="http://schemas.openxmlformats.org/officeDocument/2006/relationships/tags" Target="../tags/tag109.xml"/><Relationship Id="rId1" Type="http://schemas.openxmlformats.org/officeDocument/2006/relationships/vmlDrawing" Target="../drawings/vmlDrawing55.vml"/><Relationship Id="rId6" Type="http://schemas.openxmlformats.org/officeDocument/2006/relationships/oleObject" Target="../embeddings/oleObject55.bin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tags" Target="../tags/tag112.xml"/><Relationship Id="rId7" Type="http://schemas.openxmlformats.org/officeDocument/2006/relationships/image" Target="../media/image2.emf"/><Relationship Id="rId2" Type="http://schemas.openxmlformats.org/officeDocument/2006/relationships/tags" Target="../tags/tag111.xml"/><Relationship Id="rId1" Type="http://schemas.openxmlformats.org/officeDocument/2006/relationships/vmlDrawing" Target="../drawings/vmlDrawing56.vml"/><Relationship Id="rId6" Type="http://schemas.openxmlformats.org/officeDocument/2006/relationships/oleObject" Target="../embeddings/oleObject56.bin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tags" Target="../tags/tag114.xml"/><Relationship Id="rId7" Type="http://schemas.openxmlformats.org/officeDocument/2006/relationships/image" Target="../media/image2.emf"/><Relationship Id="rId2" Type="http://schemas.openxmlformats.org/officeDocument/2006/relationships/tags" Target="../tags/tag113.xml"/><Relationship Id="rId1" Type="http://schemas.openxmlformats.org/officeDocument/2006/relationships/vmlDrawing" Target="../drawings/vmlDrawing57.vml"/><Relationship Id="rId6" Type="http://schemas.openxmlformats.org/officeDocument/2006/relationships/oleObject" Target="../embeddings/oleObject57.bin"/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tags" Target="../tags/tag116.xml"/><Relationship Id="rId7" Type="http://schemas.openxmlformats.org/officeDocument/2006/relationships/image" Target="../media/image2.emf"/><Relationship Id="rId2" Type="http://schemas.openxmlformats.org/officeDocument/2006/relationships/tags" Target="../tags/tag115.xml"/><Relationship Id="rId1" Type="http://schemas.openxmlformats.org/officeDocument/2006/relationships/vmlDrawing" Target="../drawings/vmlDrawing58.vml"/><Relationship Id="rId6" Type="http://schemas.openxmlformats.org/officeDocument/2006/relationships/oleObject" Target="../embeddings/oleObject58.bin"/><Relationship Id="rId5" Type="http://schemas.openxmlformats.org/officeDocument/2006/relationships/notesSlide" Target="../notesSlides/notesSlide57.xml"/><Relationship Id="rId4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tags" Target="../tags/tag118.xml"/><Relationship Id="rId7" Type="http://schemas.openxmlformats.org/officeDocument/2006/relationships/image" Target="../media/image2.emf"/><Relationship Id="rId2" Type="http://schemas.openxmlformats.org/officeDocument/2006/relationships/tags" Target="../tags/tag117.xml"/><Relationship Id="rId1" Type="http://schemas.openxmlformats.org/officeDocument/2006/relationships/vmlDrawing" Target="../drawings/vmlDrawing59.vml"/><Relationship Id="rId6" Type="http://schemas.openxmlformats.org/officeDocument/2006/relationships/oleObject" Target="../embeddings/oleObject59.bin"/><Relationship Id="rId5" Type="http://schemas.openxmlformats.org/officeDocument/2006/relationships/notesSlide" Target="../notesSlides/notesSlide58.xml"/><Relationship Id="rId4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tags" Target="../tags/tag120.xml"/><Relationship Id="rId7" Type="http://schemas.openxmlformats.org/officeDocument/2006/relationships/image" Target="../media/image2.emf"/><Relationship Id="rId2" Type="http://schemas.openxmlformats.org/officeDocument/2006/relationships/tags" Target="../tags/tag119.xml"/><Relationship Id="rId1" Type="http://schemas.openxmlformats.org/officeDocument/2006/relationships/vmlDrawing" Target="../drawings/vmlDrawing60.vml"/><Relationship Id="rId6" Type="http://schemas.openxmlformats.org/officeDocument/2006/relationships/oleObject" Target="../embeddings/oleObject60.bin"/><Relationship Id="rId5" Type="http://schemas.openxmlformats.org/officeDocument/2006/relationships/notesSlide" Target="../notesSlides/notesSlide59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4.xml"/><Relationship Id="rId7" Type="http://schemas.openxmlformats.org/officeDocument/2006/relationships/image" Target="../media/image2.emf"/><Relationship Id="rId2" Type="http://schemas.openxmlformats.org/officeDocument/2006/relationships/tags" Target="../tags/tag1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122.xml"/><Relationship Id="rId7" Type="http://schemas.openxmlformats.org/officeDocument/2006/relationships/image" Target="../media/image2.emf"/><Relationship Id="rId2" Type="http://schemas.openxmlformats.org/officeDocument/2006/relationships/tags" Target="../tags/tag121.xml"/><Relationship Id="rId1" Type="http://schemas.openxmlformats.org/officeDocument/2006/relationships/vmlDrawing" Target="../drawings/vmlDrawing61.vml"/><Relationship Id="rId6" Type="http://schemas.openxmlformats.org/officeDocument/2006/relationships/oleObject" Target="../embeddings/oleObject61.bin"/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tags" Target="../tags/tag124.xml"/><Relationship Id="rId7" Type="http://schemas.openxmlformats.org/officeDocument/2006/relationships/image" Target="../media/image2.emf"/><Relationship Id="rId2" Type="http://schemas.openxmlformats.org/officeDocument/2006/relationships/tags" Target="../tags/tag123.xml"/><Relationship Id="rId1" Type="http://schemas.openxmlformats.org/officeDocument/2006/relationships/vmlDrawing" Target="../drawings/vmlDrawing62.vml"/><Relationship Id="rId6" Type="http://schemas.openxmlformats.org/officeDocument/2006/relationships/oleObject" Target="../embeddings/oleObject62.bin"/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tags" Target="../tags/tag126.xml"/><Relationship Id="rId7" Type="http://schemas.openxmlformats.org/officeDocument/2006/relationships/image" Target="../media/image2.emf"/><Relationship Id="rId2" Type="http://schemas.openxmlformats.org/officeDocument/2006/relationships/tags" Target="../tags/tag125.xml"/><Relationship Id="rId1" Type="http://schemas.openxmlformats.org/officeDocument/2006/relationships/vmlDrawing" Target="../drawings/vmlDrawing63.vml"/><Relationship Id="rId6" Type="http://schemas.openxmlformats.org/officeDocument/2006/relationships/oleObject" Target="../embeddings/oleObject63.bin"/><Relationship Id="rId5" Type="http://schemas.openxmlformats.org/officeDocument/2006/relationships/notesSlide" Target="../notesSlides/notesSlide62.xml"/><Relationship Id="rId4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128.xml"/><Relationship Id="rId7" Type="http://schemas.openxmlformats.org/officeDocument/2006/relationships/image" Target="../media/image2.emf"/><Relationship Id="rId2" Type="http://schemas.openxmlformats.org/officeDocument/2006/relationships/tags" Target="../tags/tag127.xml"/><Relationship Id="rId1" Type="http://schemas.openxmlformats.org/officeDocument/2006/relationships/vmlDrawing" Target="../drawings/vmlDrawing64.vml"/><Relationship Id="rId6" Type="http://schemas.openxmlformats.org/officeDocument/2006/relationships/oleObject" Target="../embeddings/oleObject64.bin"/><Relationship Id="rId5" Type="http://schemas.openxmlformats.org/officeDocument/2006/relationships/notesSlide" Target="../notesSlides/notesSlide63.xml"/><Relationship Id="rId4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tags" Target="../tags/tag130.xml"/><Relationship Id="rId7" Type="http://schemas.openxmlformats.org/officeDocument/2006/relationships/image" Target="../media/image2.emf"/><Relationship Id="rId2" Type="http://schemas.openxmlformats.org/officeDocument/2006/relationships/tags" Target="../tags/tag129.xml"/><Relationship Id="rId1" Type="http://schemas.openxmlformats.org/officeDocument/2006/relationships/vmlDrawing" Target="../drawings/vmlDrawing65.vml"/><Relationship Id="rId6" Type="http://schemas.openxmlformats.org/officeDocument/2006/relationships/oleObject" Target="../embeddings/oleObject65.bin"/><Relationship Id="rId5" Type="http://schemas.openxmlformats.org/officeDocument/2006/relationships/notesSlide" Target="../notesSlides/notesSlide64.xml"/><Relationship Id="rId4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tags" Target="../tags/tag132.xml"/><Relationship Id="rId7" Type="http://schemas.openxmlformats.org/officeDocument/2006/relationships/image" Target="../media/image2.emf"/><Relationship Id="rId2" Type="http://schemas.openxmlformats.org/officeDocument/2006/relationships/tags" Target="../tags/tag131.xml"/><Relationship Id="rId1" Type="http://schemas.openxmlformats.org/officeDocument/2006/relationships/vmlDrawing" Target="../drawings/vmlDrawing66.vml"/><Relationship Id="rId6" Type="http://schemas.openxmlformats.org/officeDocument/2006/relationships/oleObject" Target="../embeddings/oleObject66.bin"/><Relationship Id="rId5" Type="http://schemas.openxmlformats.org/officeDocument/2006/relationships/notesSlide" Target="../notesSlides/notesSlide65.xml"/><Relationship Id="rId4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134.xml"/><Relationship Id="rId7" Type="http://schemas.openxmlformats.org/officeDocument/2006/relationships/image" Target="../media/image2.emf"/><Relationship Id="rId2" Type="http://schemas.openxmlformats.org/officeDocument/2006/relationships/tags" Target="../tags/tag133.xml"/><Relationship Id="rId1" Type="http://schemas.openxmlformats.org/officeDocument/2006/relationships/vmlDrawing" Target="../drawings/vmlDrawing67.vml"/><Relationship Id="rId6" Type="http://schemas.openxmlformats.org/officeDocument/2006/relationships/oleObject" Target="../embeddings/oleObject67.bin"/><Relationship Id="rId5" Type="http://schemas.openxmlformats.org/officeDocument/2006/relationships/notesSlide" Target="../notesSlides/notesSlide66.xml"/><Relationship Id="rId4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36.xml"/><Relationship Id="rId7" Type="http://schemas.openxmlformats.org/officeDocument/2006/relationships/image" Target="../media/image2.emf"/><Relationship Id="rId2" Type="http://schemas.openxmlformats.org/officeDocument/2006/relationships/tags" Target="../tags/tag135.xml"/><Relationship Id="rId1" Type="http://schemas.openxmlformats.org/officeDocument/2006/relationships/vmlDrawing" Target="../drawings/vmlDrawing68.vml"/><Relationship Id="rId6" Type="http://schemas.openxmlformats.org/officeDocument/2006/relationships/oleObject" Target="../embeddings/oleObject68.bin"/><Relationship Id="rId5" Type="http://schemas.openxmlformats.org/officeDocument/2006/relationships/notesSlide" Target="../notesSlides/notesSlide67.xml"/><Relationship Id="rId4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138.xml"/><Relationship Id="rId7" Type="http://schemas.openxmlformats.org/officeDocument/2006/relationships/image" Target="../media/image2.emf"/><Relationship Id="rId2" Type="http://schemas.openxmlformats.org/officeDocument/2006/relationships/tags" Target="../tags/tag137.xml"/><Relationship Id="rId1" Type="http://schemas.openxmlformats.org/officeDocument/2006/relationships/vmlDrawing" Target="../drawings/vmlDrawing69.vml"/><Relationship Id="rId6" Type="http://schemas.openxmlformats.org/officeDocument/2006/relationships/oleObject" Target="../embeddings/oleObject69.bin"/><Relationship Id="rId5" Type="http://schemas.openxmlformats.org/officeDocument/2006/relationships/notesSlide" Target="../notesSlides/notesSlide68.xml"/><Relationship Id="rId4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tags" Target="../tags/tag140.xml"/><Relationship Id="rId7" Type="http://schemas.openxmlformats.org/officeDocument/2006/relationships/image" Target="../media/image2.emf"/><Relationship Id="rId2" Type="http://schemas.openxmlformats.org/officeDocument/2006/relationships/tags" Target="../tags/tag139.xml"/><Relationship Id="rId1" Type="http://schemas.openxmlformats.org/officeDocument/2006/relationships/vmlDrawing" Target="../drawings/vmlDrawing70.vml"/><Relationship Id="rId6" Type="http://schemas.openxmlformats.org/officeDocument/2006/relationships/oleObject" Target="../embeddings/oleObject70.bin"/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16.xml"/><Relationship Id="rId7" Type="http://schemas.openxmlformats.org/officeDocument/2006/relationships/image" Target="../media/image2.emf"/><Relationship Id="rId2" Type="http://schemas.openxmlformats.org/officeDocument/2006/relationships/tags" Target="../tags/tag15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142.xml"/><Relationship Id="rId7" Type="http://schemas.openxmlformats.org/officeDocument/2006/relationships/image" Target="../media/image2.emf"/><Relationship Id="rId2" Type="http://schemas.openxmlformats.org/officeDocument/2006/relationships/tags" Target="../tags/tag141.xml"/><Relationship Id="rId1" Type="http://schemas.openxmlformats.org/officeDocument/2006/relationships/vmlDrawing" Target="../drawings/vmlDrawing71.vml"/><Relationship Id="rId6" Type="http://schemas.openxmlformats.org/officeDocument/2006/relationships/oleObject" Target="../embeddings/oleObject71.bin"/><Relationship Id="rId5" Type="http://schemas.openxmlformats.org/officeDocument/2006/relationships/notesSlide" Target="../notesSlides/notesSlide70.xml"/><Relationship Id="rId4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144.xml"/><Relationship Id="rId7" Type="http://schemas.openxmlformats.org/officeDocument/2006/relationships/image" Target="../media/image2.emf"/><Relationship Id="rId2" Type="http://schemas.openxmlformats.org/officeDocument/2006/relationships/tags" Target="../tags/tag143.xml"/><Relationship Id="rId1" Type="http://schemas.openxmlformats.org/officeDocument/2006/relationships/vmlDrawing" Target="../drawings/vmlDrawing72.vml"/><Relationship Id="rId6" Type="http://schemas.openxmlformats.org/officeDocument/2006/relationships/oleObject" Target="../embeddings/oleObject72.bin"/><Relationship Id="rId5" Type="http://schemas.openxmlformats.org/officeDocument/2006/relationships/notesSlide" Target="../notesSlides/notesSlide71.xml"/><Relationship Id="rId4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46.xml"/><Relationship Id="rId7" Type="http://schemas.openxmlformats.org/officeDocument/2006/relationships/image" Target="../media/image2.emf"/><Relationship Id="rId2" Type="http://schemas.openxmlformats.org/officeDocument/2006/relationships/tags" Target="../tags/tag145.xml"/><Relationship Id="rId1" Type="http://schemas.openxmlformats.org/officeDocument/2006/relationships/vmlDrawing" Target="../drawings/vmlDrawing73.vml"/><Relationship Id="rId6" Type="http://schemas.openxmlformats.org/officeDocument/2006/relationships/oleObject" Target="../embeddings/oleObject73.bin"/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148.xml"/><Relationship Id="rId7" Type="http://schemas.openxmlformats.org/officeDocument/2006/relationships/image" Target="../media/image2.emf"/><Relationship Id="rId2" Type="http://schemas.openxmlformats.org/officeDocument/2006/relationships/tags" Target="../tags/tag147.xml"/><Relationship Id="rId1" Type="http://schemas.openxmlformats.org/officeDocument/2006/relationships/vmlDrawing" Target="../drawings/vmlDrawing74.vml"/><Relationship Id="rId6" Type="http://schemas.openxmlformats.org/officeDocument/2006/relationships/oleObject" Target="../embeddings/oleObject74.bin"/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tags" Target="../tags/tag150.xml"/><Relationship Id="rId7" Type="http://schemas.openxmlformats.org/officeDocument/2006/relationships/image" Target="../media/image2.emf"/><Relationship Id="rId2" Type="http://schemas.openxmlformats.org/officeDocument/2006/relationships/tags" Target="../tags/tag149.xml"/><Relationship Id="rId1" Type="http://schemas.openxmlformats.org/officeDocument/2006/relationships/vmlDrawing" Target="../drawings/vmlDrawing75.vml"/><Relationship Id="rId6" Type="http://schemas.openxmlformats.org/officeDocument/2006/relationships/oleObject" Target="../embeddings/oleObject75.bin"/><Relationship Id="rId5" Type="http://schemas.openxmlformats.org/officeDocument/2006/relationships/notesSlide" Target="../notesSlides/notesSlide74.xml"/><Relationship Id="rId4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tags" Target="../tags/tag152.xml"/><Relationship Id="rId7" Type="http://schemas.openxmlformats.org/officeDocument/2006/relationships/image" Target="../media/image2.emf"/><Relationship Id="rId2" Type="http://schemas.openxmlformats.org/officeDocument/2006/relationships/tags" Target="../tags/tag151.xml"/><Relationship Id="rId1" Type="http://schemas.openxmlformats.org/officeDocument/2006/relationships/vmlDrawing" Target="../drawings/vmlDrawing76.vml"/><Relationship Id="rId6" Type="http://schemas.openxmlformats.org/officeDocument/2006/relationships/oleObject" Target="../embeddings/oleObject76.bin"/><Relationship Id="rId5" Type="http://schemas.openxmlformats.org/officeDocument/2006/relationships/notesSlide" Target="../notesSlides/notesSlide75.xml"/><Relationship Id="rId4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tags" Target="../tags/tag154.xml"/><Relationship Id="rId7" Type="http://schemas.openxmlformats.org/officeDocument/2006/relationships/image" Target="../media/image2.emf"/><Relationship Id="rId2" Type="http://schemas.openxmlformats.org/officeDocument/2006/relationships/tags" Target="../tags/tag153.xml"/><Relationship Id="rId1" Type="http://schemas.openxmlformats.org/officeDocument/2006/relationships/vmlDrawing" Target="../drawings/vmlDrawing77.vml"/><Relationship Id="rId6" Type="http://schemas.openxmlformats.org/officeDocument/2006/relationships/oleObject" Target="../embeddings/oleObject77.bin"/><Relationship Id="rId5" Type="http://schemas.openxmlformats.org/officeDocument/2006/relationships/notesSlide" Target="../notesSlides/notesSlide76.xml"/><Relationship Id="rId4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tags" Target="../tags/tag156.xml"/><Relationship Id="rId7" Type="http://schemas.openxmlformats.org/officeDocument/2006/relationships/image" Target="../media/image2.emf"/><Relationship Id="rId2" Type="http://schemas.openxmlformats.org/officeDocument/2006/relationships/tags" Target="../tags/tag155.xml"/><Relationship Id="rId1" Type="http://schemas.openxmlformats.org/officeDocument/2006/relationships/vmlDrawing" Target="../drawings/vmlDrawing78.vml"/><Relationship Id="rId6" Type="http://schemas.openxmlformats.org/officeDocument/2006/relationships/oleObject" Target="../embeddings/oleObject78.bin"/><Relationship Id="rId5" Type="http://schemas.openxmlformats.org/officeDocument/2006/relationships/notesSlide" Target="../notesSlides/notesSlide77.xml"/><Relationship Id="rId4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tags" Target="../tags/tag158.xml"/><Relationship Id="rId7" Type="http://schemas.openxmlformats.org/officeDocument/2006/relationships/image" Target="../media/image2.emf"/><Relationship Id="rId2" Type="http://schemas.openxmlformats.org/officeDocument/2006/relationships/tags" Target="../tags/tag157.xml"/><Relationship Id="rId1" Type="http://schemas.openxmlformats.org/officeDocument/2006/relationships/vmlDrawing" Target="../drawings/vmlDrawing79.vml"/><Relationship Id="rId6" Type="http://schemas.openxmlformats.org/officeDocument/2006/relationships/oleObject" Target="../embeddings/oleObject79.bin"/><Relationship Id="rId5" Type="http://schemas.openxmlformats.org/officeDocument/2006/relationships/notesSlide" Target="../notesSlides/notesSlide78.xml"/><Relationship Id="rId4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tags" Target="../tags/tag160.xml"/><Relationship Id="rId7" Type="http://schemas.openxmlformats.org/officeDocument/2006/relationships/image" Target="../media/image2.emf"/><Relationship Id="rId2" Type="http://schemas.openxmlformats.org/officeDocument/2006/relationships/tags" Target="../tags/tag159.xml"/><Relationship Id="rId1" Type="http://schemas.openxmlformats.org/officeDocument/2006/relationships/vmlDrawing" Target="../drawings/vmlDrawing80.vml"/><Relationship Id="rId6" Type="http://schemas.openxmlformats.org/officeDocument/2006/relationships/oleObject" Target="../embeddings/oleObject80.bin"/><Relationship Id="rId5" Type="http://schemas.openxmlformats.org/officeDocument/2006/relationships/notesSlide" Target="../notesSlides/notesSlide79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18.xml"/><Relationship Id="rId7" Type="http://schemas.openxmlformats.org/officeDocument/2006/relationships/image" Target="../media/image2.emf"/><Relationship Id="rId2" Type="http://schemas.openxmlformats.org/officeDocument/2006/relationships/tags" Target="../tags/tag17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tags" Target="../tags/tag162.xml"/><Relationship Id="rId7" Type="http://schemas.openxmlformats.org/officeDocument/2006/relationships/image" Target="../media/image2.emf"/><Relationship Id="rId2" Type="http://schemas.openxmlformats.org/officeDocument/2006/relationships/tags" Target="../tags/tag161.xml"/><Relationship Id="rId1" Type="http://schemas.openxmlformats.org/officeDocument/2006/relationships/vmlDrawing" Target="../drawings/vmlDrawing81.vml"/><Relationship Id="rId6" Type="http://schemas.openxmlformats.org/officeDocument/2006/relationships/oleObject" Target="../embeddings/oleObject81.bin"/><Relationship Id="rId5" Type="http://schemas.openxmlformats.org/officeDocument/2006/relationships/notesSlide" Target="../notesSlides/notesSlide80.xml"/><Relationship Id="rId4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tags" Target="../tags/tag164.xml"/><Relationship Id="rId7" Type="http://schemas.openxmlformats.org/officeDocument/2006/relationships/image" Target="../media/image2.emf"/><Relationship Id="rId2" Type="http://schemas.openxmlformats.org/officeDocument/2006/relationships/tags" Target="../tags/tag163.xml"/><Relationship Id="rId1" Type="http://schemas.openxmlformats.org/officeDocument/2006/relationships/vmlDrawing" Target="../drawings/vmlDrawing82.vml"/><Relationship Id="rId6" Type="http://schemas.openxmlformats.org/officeDocument/2006/relationships/oleObject" Target="../embeddings/oleObject82.bin"/><Relationship Id="rId5" Type="http://schemas.openxmlformats.org/officeDocument/2006/relationships/notesSlide" Target="../notesSlides/notesSlide81.xml"/><Relationship Id="rId4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tags" Target="../tags/tag166.xml"/><Relationship Id="rId7" Type="http://schemas.openxmlformats.org/officeDocument/2006/relationships/image" Target="../media/image2.emf"/><Relationship Id="rId2" Type="http://schemas.openxmlformats.org/officeDocument/2006/relationships/tags" Target="../tags/tag165.xml"/><Relationship Id="rId1" Type="http://schemas.openxmlformats.org/officeDocument/2006/relationships/vmlDrawing" Target="../drawings/vmlDrawing83.vml"/><Relationship Id="rId6" Type="http://schemas.openxmlformats.org/officeDocument/2006/relationships/oleObject" Target="../embeddings/oleObject83.bin"/><Relationship Id="rId5" Type="http://schemas.openxmlformats.org/officeDocument/2006/relationships/notesSlide" Target="../notesSlides/notesSlide82.xml"/><Relationship Id="rId4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168.xml"/><Relationship Id="rId7" Type="http://schemas.openxmlformats.org/officeDocument/2006/relationships/image" Target="../media/image2.emf"/><Relationship Id="rId2" Type="http://schemas.openxmlformats.org/officeDocument/2006/relationships/tags" Target="../tags/tag167.xml"/><Relationship Id="rId1" Type="http://schemas.openxmlformats.org/officeDocument/2006/relationships/vmlDrawing" Target="../drawings/vmlDrawing84.vml"/><Relationship Id="rId6" Type="http://schemas.openxmlformats.org/officeDocument/2006/relationships/oleObject" Target="../embeddings/oleObject84.bin"/><Relationship Id="rId5" Type="http://schemas.openxmlformats.org/officeDocument/2006/relationships/notesSlide" Target="../notesSlides/notesSlide83.xml"/><Relationship Id="rId4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tags" Target="../tags/tag170.xml"/><Relationship Id="rId7" Type="http://schemas.openxmlformats.org/officeDocument/2006/relationships/image" Target="../media/image2.emf"/><Relationship Id="rId2" Type="http://schemas.openxmlformats.org/officeDocument/2006/relationships/tags" Target="../tags/tag169.xml"/><Relationship Id="rId1" Type="http://schemas.openxmlformats.org/officeDocument/2006/relationships/vmlDrawing" Target="../drawings/vmlDrawing85.vml"/><Relationship Id="rId6" Type="http://schemas.openxmlformats.org/officeDocument/2006/relationships/oleObject" Target="../embeddings/oleObject85.bin"/><Relationship Id="rId5" Type="http://schemas.openxmlformats.org/officeDocument/2006/relationships/notesSlide" Target="../notesSlides/notesSlide84.xml"/><Relationship Id="rId4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tags" Target="../tags/tag172.xml"/><Relationship Id="rId7" Type="http://schemas.openxmlformats.org/officeDocument/2006/relationships/image" Target="../media/image2.emf"/><Relationship Id="rId2" Type="http://schemas.openxmlformats.org/officeDocument/2006/relationships/tags" Target="../tags/tag171.xml"/><Relationship Id="rId1" Type="http://schemas.openxmlformats.org/officeDocument/2006/relationships/vmlDrawing" Target="../drawings/vmlDrawing86.vml"/><Relationship Id="rId6" Type="http://schemas.openxmlformats.org/officeDocument/2006/relationships/oleObject" Target="../embeddings/oleObject86.bin"/><Relationship Id="rId5" Type="http://schemas.openxmlformats.org/officeDocument/2006/relationships/notesSlide" Target="../notesSlides/notesSlide85.xml"/><Relationship Id="rId4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174.xml"/><Relationship Id="rId7" Type="http://schemas.openxmlformats.org/officeDocument/2006/relationships/image" Target="../media/image2.emf"/><Relationship Id="rId2" Type="http://schemas.openxmlformats.org/officeDocument/2006/relationships/tags" Target="../tags/tag173.xml"/><Relationship Id="rId1" Type="http://schemas.openxmlformats.org/officeDocument/2006/relationships/vmlDrawing" Target="../drawings/vmlDrawing87.vml"/><Relationship Id="rId6" Type="http://schemas.openxmlformats.org/officeDocument/2006/relationships/oleObject" Target="../embeddings/oleObject87.bin"/><Relationship Id="rId5" Type="http://schemas.openxmlformats.org/officeDocument/2006/relationships/notesSlide" Target="../notesSlides/notesSlide86.xml"/><Relationship Id="rId4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tags" Target="../tags/tag176.xml"/><Relationship Id="rId7" Type="http://schemas.openxmlformats.org/officeDocument/2006/relationships/image" Target="../media/image2.emf"/><Relationship Id="rId2" Type="http://schemas.openxmlformats.org/officeDocument/2006/relationships/tags" Target="../tags/tag175.xml"/><Relationship Id="rId1" Type="http://schemas.openxmlformats.org/officeDocument/2006/relationships/vmlDrawing" Target="../drawings/vmlDrawing88.vml"/><Relationship Id="rId6" Type="http://schemas.openxmlformats.org/officeDocument/2006/relationships/oleObject" Target="../embeddings/oleObject88.bin"/><Relationship Id="rId5" Type="http://schemas.openxmlformats.org/officeDocument/2006/relationships/notesSlide" Target="../notesSlides/notesSlide87.xml"/><Relationship Id="rId4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tags" Target="../tags/tag178.xml"/><Relationship Id="rId7" Type="http://schemas.openxmlformats.org/officeDocument/2006/relationships/image" Target="../media/image2.emf"/><Relationship Id="rId2" Type="http://schemas.openxmlformats.org/officeDocument/2006/relationships/tags" Target="../tags/tag177.xml"/><Relationship Id="rId1" Type="http://schemas.openxmlformats.org/officeDocument/2006/relationships/vmlDrawing" Target="../drawings/vmlDrawing89.vml"/><Relationship Id="rId6" Type="http://schemas.openxmlformats.org/officeDocument/2006/relationships/oleObject" Target="../embeddings/oleObject89.bin"/><Relationship Id="rId5" Type="http://schemas.openxmlformats.org/officeDocument/2006/relationships/notesSlide" Target="../notesSlides/notesSlide88.xml"/><Relationship Id="rId4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tags" Target="../tags/tag180.xml"/><Relationship Id="rId7" Type="http://schemas.openxmlformats.org/officeDocument/2006/relationships/image" Target="../media/image2.emf"/><Relationship Id="rId2" Type="http://schemas.openxmlformats.org/officeDocument/2006/relationships/tags" Target="../tags/tag179.xml"/><Relationship Id="rId1" Type="http://schemas.openxmlformats.org/officeDocument/2006/relationships/vmlDrawing" Target="../drawings/vmlDrawing90.vml"/><Relationship Id="rId6" Type="http://schemas.openxmlformats.org/officeDocument/2006/relationships/oleObject" Target="../embeddings/oleObject90.bin"/><Relationship Id="rId5" Type="http://schemas.openxmlformats.org/officeDocument/2006/relationships/notesSlide" Target="../notesSlides/notesSlide89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20.xml"/><Relationship Id="rId7" Type="http://schemas.openxmlformats.org/officeDocument/2006/relationships/image" Target="../media/image2.emf"/><Relationship Id="rId2" Type="http://schemas.openxmlformats.org/officeDocument/2006/relationships/tags" Target="../tags/tag19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0.bin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tags" Target="../tags/tag182.xml"/><Relationship Id="rId7" Type="http://schemas.openxmlformats.org/officeDocument/2006/relationships/image" Target="../media/image2.emf"/><Relationship Id="rId2" Type="http://schemas.openxmlformats.org/officeDocument/2006/relationships/tags" Target="../tags/tag181.xml"/><Relationship Id="rId1" Type="http://schemas.openxmlformats.org/officeDocument/2006/relationships/vmlDrawing" Target="../drawings/vmlDrawing91.vml"/><Relationship Id="rId6" Type="http://schemas.openxmlformats.org/officeDocument/2006/relationships/oleObject" Target="../embeddings/oleObject91.bin"/><Relationship Id="rId5" Type="http://schemas.openxmlformats.org/officeDocument/2006/relationships/notesSlide" Target="../notesSlides/notesSlide90.xml"/><Relationship Id="rId4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tags" Target="../tags/tag184.xml"/><Relationship Id="rId7" Type="http://schemas.openxmlformats.org/officeDocument/2006/relationships/image" Target="../media/image2.emf"/><Relationship Id="rId2" Type="http://schemas.openxmlformats.org/officeDocument/2006/relationships/tags" Target="../tags/tag183.xml"/><Relationship Id="rId1" Type="http://schemas.openxmlformats.org/officeDocument/2006/relationships/vmlDrawing" Target="../drawings/vmlDrawing92.vml"/><Relationship Id="rId6" Type="http://schemas.openxmlformats.org/officeDocument/2006/relationships/oleObject" Target="../embeddings/oleObject92.bin"/><Relationship Id="rId5" Type="http://schemas.openxmlformats.org/officeDocument/2006/relationships/notesSlide" Target="../notesSlides/notesSlide91.xml"/><Relationship Id="rId4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tags" Target="../tags/tag186.xml"/><Relationship Id="rId7" Type="http://schemas.openxmlformats.org/officeDocument/2006/relationships/image" Target="../media/image2.emf"/><Relationship Id="rId2" Type="http://schemas.openxmlformats.org/officeDocument/2006/relationships/tags" Target="../tags/tag185.xml"/><Relationship Id="rId1" Type="http://schemas.openxmlformats.org/officeDocument/2006/relationships/vmlDrawing" Target="../drawings/vmlDrawing93.vml"/><Relationship Id="rId6" Type="http://schemas.openxmlformats.org/officeDocument/2006/relationships/oleObject" Target="../embeddings/oleObject93.bin"/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188.xml"/><Relationship Id="rId7" Type="http://schemas.openxmlformats.org/officeDocument/2006/relationships/image" Target="../media/image2.emf"/><Relationship Id="rId2" Type="http://schemas.openxmlformats.org/officeDocument/2006/relationships/tags" Target="../tags/tag187.xml"/><Relationship Id="rId1" Type="http://schemas.openxmlformats.org/officeDocument/2006/relationships/vmlDrawing" Target="../drawings/vmlDrawing94.vml"/><Relationship Id="rId6" Type="http://schemas.openxmlformats.org/officeDocument/2006/relationships/oleObject" Target="../embeddings/oleObject94.bin"/><Relationship Id="rId5" Type="http://schemas.openxmlformats.org/officeDocument/2006/relationships/notesSlide" Target="../notesSlides/notesSlide93.xml"/><Relationship Id="rId4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190.xml"/><Relationship Id="rId7" Type="http://schemas.openxmlformats.org/officeDocument/2006/relationships/image" Target="../media/image2.emf"/><Relationship Id="rId2" Type="http://schemas.openxmlformats.org/officeDocument/2006/relationships/tags" Target="../tags/tag189.xml"/><Relationship Id="rId1" Type="http://schemas.openxmlformats.org/officeDocument/2006/relationships/vmlDrawing" Target="../drawings/vmlDrawing95.vml"/><Relationship Id="rId6" Type="http://schemas.openxmlformats.org/officeDocument/2006/relationships/oleObject" Target="../embeddings/oleObject95.bin"/><Relationship Id="rId5" Type="http://schemas.openxmlformats.org/officeDocument/2006/relationships/notesSlide" Target="../notesSlides/notesSlide94.xml"/><Relationship Id="rId4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tags" Target="../tags/tag192.xml"/><Relationship Id="rId7" Type="http://schemas.openxmlformats.org/officeDocument/2006/relationships/image" Target="../media/image2.emf"/><Relationship Id="rId2" Type="http://schemas.openxmlformats.org/officeDocument/2006/relationships/tags" Target="../tags/tag191.xml"/><Relationship Id="rId1" Type="http://schemas.openxmlformats.org/officeDocument/2006/relationships/vmlDrawing" Target="../drawings/vmlDrawing96.vml"/><Relationship Id="rId6" Type="http://schemas.openxmlformats.org/officeDocument/2006/relationships/oleObject" Target="../embeddings/oleObject96.bin"/><Relationship Id="rId5" Type="http://schemas.openxmlformats.org/officeDocument/2006/relationships/notesSlide" Target="../notesSlides/notesSlide95.xml"/><Relationship Id="rId4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tags" Target="../tags/tag194.xml"/><Relationship Id="rId7" Type="http://schemas.openxmlformats.org/officeDocument/2006/relationships/image" Target="../media/image2.emf"/><Relationship Id="rId2" Type="http://schemas.openxmlformats.org/officeDocument/2006/relationships/tags" Target="../tags/tag193.xml"/><Relationship Id="rId1" Type="http://schemas.openxmlformats.org/officeDocument/2006/relationships/vmlDrawing" Target="../drawings/vmlDrawing97.vml"/><Relationship Id="rId6" Type="http://schemas.openxmlformats.org/officeDocument/2006/relationships/oleObject" Target="../embeddings/oleObject97.bin"/><Relationship Id="rId5" Type="http://schemas.openxmlformats.org/officeDocument/2006/relationships/notesSlide" Target="../notesSlides/notesSlide96.xml"/><Relationship Id="rId4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tags" Target="../tags/tag196.xml"/><Relationship Id="rId7" Type="http://schemas.openxmlformats.org/officeDocument/2006/relationships/image" Target="../media/image2.emf"/><Relationship Id="rId2" Type="http://schemas.openxmlformats.org/officeDocument/2006/relationships/tags" Target="../tags/tag195.xml"/><Relationship Id="rId1" Type="http://schemas.openxmlformats.org/officeDocument/2006/relationships/vmlDrawing" Target="../drawings/vmlDrawing98.vml"/><Relationship Id="rId6" Type="http://schemas.openxmlformats.org/officeDocument/2006/relationships/oleObject" Target="../embeddings/oleObject98.bin"/><Relationship Id="rId5" Type="http://schemas.openxmlformats.org/officeDocument/2006/relationships/notesSlide" Target="../notesSlides/notesSlide97.xml"/><Relationship Id="rId4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tags" Target="../tags/tag198.xml"/><Relationship Id="rId7" Type="http://schemas.openxmlformats.org/officeDocument/2006/relationships/image" Target="../media/image2.emf"/><Relationship Id="rId2" Type="http://schemas.openxmlformats.org/officeDocument/2006/relationships/tags" Target="../tags/tag197.xml"/><Relationship Id="rId1" Type="http://schemas.openxmlformats.org/officeDocument/2006/relationships/vmlDrawing" Target="../drawings/vmlDrawing99.vml"/><Relationship Id="rId6" Type="http://schemas.openxmlformats.org/officeDocument/2006/relationships/oleObject" Target="../embeddings/oleObject99.bin"/><Relationship Id="rId5" Type="http://schemas.openxmlformats.org/officeDocument/2006/relationships/notesSlide" Target="../notesSlides/notesSlide98.xml"/><Relationship Id="rId4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tags" Target="../tags/tag200.xml"/><Relationship Id="rId7" Type="http://schemas.openxmlformats.org/officeDocument/2006/relationships/image" Target="../media/image2.emf"/><Relationship Id="rId2" Type="http://schemas.openxmlformats.org/officeDocument/2006/relationships/tags" Target="../tags/tag199.xml"/><Relationship Id="rId1" Type="http://schemas.openxmlformats.org/officeDocument/2006/relationships/vmlDrawing" Target="../drawings/vmlDrawing100.vml"/><Relationship Id="rId6" Type="http://schemas.openxmlformats.org/officeDocument/2006/relationships/oleObject" Target="../embeddings/oleObject100.bin"/><Relationship Id="rId5" Type="http://schemas.openxmlformats.org/officeDocument/2006/relationships/notesSlide" Target="../notesSlides/notesSlide9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873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66700"/>
            <a:ext cx="69151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9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973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66700"/>
            <a:ext cx="6858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13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89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66700"/>
            <a:ext cx="69246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61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91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80987"/>
            <a:ext cx="68675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7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394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80987"/>
            <a:ext cx="68961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3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6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66700"/>
            <a:ext cx="68865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6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99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80987"/>
            <a:ext cx="68675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905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01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85750"/>
            <a:ext cx="68675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1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803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80987"/>
            <a:ext cx="68961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093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06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71462"/>
            <a:ext cx="69246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107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08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76225"/>
            <a:ext cx="68770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111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95275"/>
            <a:ext cx="68770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9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075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61937"/>
            <a:ext cx="68865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04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213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80987"/>
            <a:ext cx="68580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315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71462"/>
            <a:ext cx="69246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9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418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57175"/>
            <a:ext cx="68675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57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520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80987"/>
            <a:ext cx="69056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144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23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61937"/>
            <a:ext cx="68961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171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25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85750"/>
            <a:ext cx="6905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148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827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76225"/>
            <a:ext cx="69056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38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30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66700"/>
            <a:ext cx="6858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54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032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71462"/>
            <a:ext cx="69151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6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135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71462"/>
            <a:ext cx="68865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1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178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61937"/>
            <a:ext cx="69342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01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37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762" y="280987"/>
            <a:ext cx="68484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6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339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71462"/>
            <a:ext cx="69151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42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66700"/>
            <a:ext cx="68865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9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4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71462"/>
            <a:ext cx="68961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24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7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66700"/>
            <a:ext cx="68961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38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49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76225"/>
            <a:ext cx="68865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90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51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76225"/>
            <a:ext cx="68675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5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954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66700"/>
            <a:ext cx="6858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00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280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61937"/>
            <a:ext cx="68770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46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83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52412"/>
            <a:ext cx="686752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812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85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76225"/>
            <a:ext cx="69246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87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80987"/>
            <a:ext cx="68580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6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690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6225"/>
            <a:ext cx="6858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438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92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42887"/>
            <a:ext cx="6886575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84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895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57175"/>
            <a:ext cx="687705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15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154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290512"/>
            <a:ext cx="68389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92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997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90512"/>
            <a:ext cx="69151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53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099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76225"/>
            <a:ext cx="69246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9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202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762" y="295275"/>
            <a:ext cx="68484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04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76225"/>
            <a:ext cx="68865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6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407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80987"/>
            <a:ext cx="68865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10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5095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61937"/>
            <a:ext cx="68961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70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6119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76225"/>
            <a:ext cx="68770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47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714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6225"/>
            <a:ext cx="6858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26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16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4900" y="280987"/>
            <a:ext cx="69342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41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19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76225"/>
            <a:ext cx="69151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9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6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61937"/>
            <a:ext cx="69056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0215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137" y="290512"/>
            <a:ext cx="69437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7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1239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71462"/>
            <a:ext cx="68865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1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226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80987"/>
            <a:ext cx="68961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3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28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71462"/>
            <a:ext cx="6905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19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31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71462"/>
            <a:ext cx="68865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3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335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66700"/>
            <a:ext cx="69151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18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6359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80987"/>
            <a:ext cx="68865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61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738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1462"/>
            <a:ext cx="68580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840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2525" y="295275"/>
            <a:ext cx="68389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64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943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85750"/>
            <a:ext cx="6896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6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59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76225"/>
            <a:ext cx="6896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9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0455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80987"/>
            <a:ext cx="69056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30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1479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90512"/>
            <a:ext cx="685800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79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250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66700"/>
            <a:ext cx="69151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15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2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71462"/>
            <a:ext cx="68770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3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55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80987"/>
            <a:ext cx="69246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8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575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71462"/>
            <a:ext cx="6867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79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6599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61937"/>
            <a:ext cx="68961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29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62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137" y="276225"/>
            <a:ext cx="69437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60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864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66700"/>
            <a:ext cx="68675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8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967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61937"/>
            <a:ext cx="691515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52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1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762" y="290512"/>
            <a:ext cx="68484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5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0695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85750"/>
            <a:ext cx="6896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1719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71462"/>
            <a:ext cx="69151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9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274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57175"/>
            <a:ext cx="68865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62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376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300037"/>
            <a:ext cx="685800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1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79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71462"/>
            <a:ext cx="69246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2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6839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61937"/>
            <a:ext cx="68961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35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5815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812" y="276225"/>
            <a:ext cx="68103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5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7863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137" y="238125"/>
            <a:ext cx="69437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81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8887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80987"/>
            <a:ext cx="69151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2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9911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6225"/>
            <a:ext cx="68580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574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563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762" y="276225"/>
            <a:ext cx="6848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5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0935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762" y="271462"/>
            <a:ext cx="68484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6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195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71462"/>
            <a:ext cx="68865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478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298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66700"/>
            <a:ext cx="68675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56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00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85750"/>
            <a:ext cx="68675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0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03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0137" y="266700"/>
            <a:ext cx="69437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05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71462"/>
            <a:ext cx="68865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1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07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61937"/>
            <a:ext cx="69056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8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10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76225"/>
            <a:ext cx="68961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77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12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76225"/>
            <a:ext cx="68770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72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15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61937"/>
            <a:ext cx="69056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0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666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80987"/>
            <a:ext cx="68770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15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17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80987"/>
            <a:ext cx="68675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17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19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71462"/>
            <a:ext cx="6867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22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57175"/>
            <a:ext cx="68580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7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24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71462"/>
            <a:ext cx="68865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23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7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2050" y="314325"/>
            <a:ext cx="68199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58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29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61937"/>
            <a:ext cx="688657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7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31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76225"/>
            <a:ext cx="68675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256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34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80987"/>
            <a:ext cx="68961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9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36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1462"/>
            <a:ext cx="68580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965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39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71462"/>
            <a:ext cx="68865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009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768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4425" y="271462"/>
            <a:ext cx="69151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90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41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80987"/>
            <a:ext cx="68961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82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43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66700"/>
            <a:ext cx="68770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346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80987"/>
            <a:ext cx="68580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48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66700"/>
            <a:ext cx="69056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90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51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66700"/>
            <a:ext cx="69246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4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53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57175"/>
            <a:ext cx="68961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86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55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80987"/>
            <a:ext cx="687705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58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7762" y="271462"/>
            <a:ext cx="68484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3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60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85750"/>
            <a:ext cx="68675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063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52412"/>
            <a:ext cx="6924675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247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871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57175"/>
            <a:ext cx="688657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090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165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7287" y="280987"/>
            <a:ext cx="68294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7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67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71462"/>
            <a:ext cx="68580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0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70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3475" y="271462"/>
            <a:ext cx="68770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87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72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9662" y="266700"/>
            <a:ext cx="69246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4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75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66700"/>
            <a:ext cx="688657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2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774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261937"/>
            <a:ext cx="6858000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0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798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8237" y="276225"/>
            <a:ext cx="686752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822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9187" y="285750"/>
            <a:ext cx="6905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88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846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8712" y="280987"/>
            <a:ext cx="688657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1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8" name="对象 107" hidden="1"/>
          <p:cNvGraphicFramePr>
            <a:graphicFrameLocks noChangeAspect="1"/>
          </p:cNvGraphicFramePr>
          <p:nvPr>
            <p:custDataLst>
              <p:tags r:id="rId2"/>
            </p:custDataLst>
            <p:extLst/>
          </p:nvPr>
        </p:nvGraphicFramePr>
        <p:xfrm>
          <a:off x="1589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0870"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" name="矩形 106" hidden="1"/>
          <p:cNvSpPr/>
          <p:nvPr>
            <p:custDataLst>
              <p:tags r:id="rId3"/>
            </p:custDataLst>
          </p:nvPr>
        </p:nvSpPr>
        <p:spPr bwMode="auto">
          <a:xfrm>
            <a:off x="0" y="0"/>
            <a:ext cx="158750" cy="158750"/>
          </a:xfrm>
          <a:prstGeom prst="rect">
            <a:avLst/>
          </a:prstGeom>
          <a:solidFill>
            <a:srgbClr val="0070C0"/>
          </a:solidFill>
          <a:ln w="9525" algn="ctr">
            <a:solidFill>
              <a:schemeClr val="tx2"/>
            </a:solidFill>
            <a:miter lim="800000"/>
            <a:headEnd type="none" w="lg" len="lg"/>
            <a:tailEnd type="none" w="lg" len="lg"/>
          </a:ln>
        </p:spPr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endParaRPr lang="zh-CN" altLang="en-US" sz="1200" dirty="0" smtClean="0">
              <a:solidFill>
                <a:srgbClr val="FFFFFF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950" y="271462"/>
            <a:ext cx="68961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0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  <p:tag name="THINKCELLPRESENTATIONDONOTDELETE" val="&lt;?xml version=&quot;1.0&quot; encoding=&quot;UTF-16&quot; standalone=&quot;yes&quot;?&gt;&#10;&lt;root reqver=&quot;21047&quot;&gt;&lt;version val=&quot;23269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/m_precDefaultPercent&gt;&lt;m_precDefaultDate&gt;&lt;m_bNumberIsYear val=&quot;0&quot;/&gt;&lt;m_strFormatTime&gt;%Y/%#m/%#d&lt;/m_strFormatTime&gt;&lt;/m_precDefaultDate&gt;&lt;m_precDefaultYear&gt;&lt;m_bNumberIsYear val=&quot;0&quot;/&gt;&lt;m_strFormatTime&gt;%Y&lt;/m_strFormatTime&gt;&lt;/m_precDefaultYear&gt;&lt;m_precDefaultQuarter&gt;&lt;m_bNumberIsYear val=&quot;0&quot;/&gt;&lt;m_strFormatTime&gt;Q%5&lt;/m_strFormatTime&gt;&lt;/m_precDefaultQuarter&gt;&lt;m_precDefaultMonth&gt;&lt;m_bNumberIsYear val=&quot;0&quot;/&gt;&lt;m_strFormatTime&gt;%1&lt;/m_strFormatTime&gt;&lt;/m_precDefaultMonth&gt;&lt;m_precDefaultWeek&gt;&lt;m_bNumberIsYear val=&quot;0&quot;/&gt;&lt;m_strFormatTime&gt;%d.&lt;/m_strFormatTime&gt;&lt;/m_precDefaultWeek&gt;&lt;m_precDefaultDay&gt;&lt;m_bNumberIsYear val=&quot;0&quot;/&gt;&lt;m_strFormatTime&gt;%#d&lt;/m_strFormatTime&gt;&lt;/m_precDefaultDay&gt;&lt;m_mruColor&gt;&lt;m_vecMRU length=&quot;24&quot;&gt;&lt;elem m_fUsage=&quot;1.71000000000000000000E+000&quot;&gt;&lt;m_msothmcolidx val=&quot;0&quot;/&gt;&lt;m_rgb r=&quot;fe&quot; g=&quot;aa&quot; b=&quot;a0&quot;/&gt;&lt;m_ppcolschidx tagver0=&quot;23004&quot; tagname0=&quot;m_ppcolschidxUNRECOGNIZED&quot; val=&quot;0&quot;/&gt;&lt;m_nBrightness val=&quot;0&quot;/&gt;&lt;/elem&gt;&lt;elem m_fUsage=&quot;1.59049000000000020000E+000&quot;&gt;&lt;m_msothmcolidx val=&quot;0&quot;/&gt;&lt;m_rgb r=&quot;ed&quot; g=&quot;a9&quot; b=&quot;2c&quot;/&gt;&lt;m_ppcolschidx tagver0=&quot;23004&quot; tagname0=&quot;m_ppcolschidxUNRECOGNIZED&quot; val=&quot;0&quot;/&gt;&lt;m_nBrightness val=&quot;0&quot;/&gt;&lt;/elem&gt;&lt;elem m_fUsage=&quot;1.21798227230003930000E+000&quot;&gt;&lt;m_msothmcolidx val=&quot;0&quot;/&gt;&lt;m_rgb r=&quot;bc&quot; g=&quot;78&quot; b=&quot;9a&quot;/&gt;&lt;m_ppcolschidx tagver0=&quot;23004&quot; tagname0=&quot;m_ppcolschidxUNRECOGNIZED&quot; val=&quot;0&quot;/&gt;&lt;m_nBrightness val=&quot;0&quot;/&gt;&lt;/elem&gt;&lt;elem m_fUsage=&quot;7.29000000000000090000E-001&quot;&gt;&lt;m_msothmcolidx val=&quot;0&quot;/&gt;&lt;m_rgb r=&quot;d7&quot; g=&quot;cf&quot; b=&quot;4a&quot;/&gt;&lt;m_ppcolschidx tagver0=&quot;23004&quot; tagname0=&quot;m_ppcolschidxUNRECOGNIZED&quot; val=&quot;0&quot;/&gt;&lt;m_nBrightness val=&quot;0&quot;/&gt;&lt;/elem&gt;&lt;elem m_fUsage=&quot;6.84653792832900290000E-001&quot;&gt;&lt;m_msothmcolidx val=&quot;0&quot;/&gt;&lt;m_rgb r=&quot;ec&quot; g=&quot;f8&quot; b=&quot;e4&quot;/&gt;&lt;m_ppcolschidx tagver0=&quot;23004&quot; tagname0=&quot;m_ppcolschidxUNRECOGNIZED&quot; val=&quot;0&quot;/&gt;&lt;m_nBrightness val=&quot;0&quot;/&gt;&lt;/elem&gt;&lt;elem m_fUsage=&quot;6.56100000000000130000E-001&quot;&gt;&lt;m_msothmcolidx val=&quot;0&quot;/&gt;&lt;m_rgb r=&quot;c8&quot; g=&quot;75&quot; b=&quot;59&quot;/&gt;&lt;m_ppcolschidx tagver0=&quot;23004&quot; tagname0=&quot;m_ppcolschidxUNRECOGNIZED&quot; val=&quot;0&quot;/&gt;&lt;m_nBrightness val=&quot;0&quot;/&gt;&lt;/elem&gt;&lt;elem m_fUsage=&quot;6.16188413549610290000E-001&quot;&gt;&lt;m_msothmcolidx val=&quot;0&quot;/&gt;&lt;m_rgb r=&quot;da&quot; g=&quot;ef&quot; b=&quot;cb&quot;/&gt;&lt;m_ppcolschidx tagver0=&quot;23004&quot; tagname0=&quot;m_ppcolschidxUNRECOGNIZED&quot; val=&quot;0&quot;/&gt;&lt;m_nBrightness val=&quot;0&quot;/&gt;&lt;/elem&gt;&lt;elem m_fUsage=&quot;5.54569572194649310000E-001&quot;&gt;&lt;m_msothmcolidx val=&quot;0&quot;/&gt;&lt;m_rgb r=&quot;d2&quot; g=&quot;ec&quot; b=&quot;c1&quot;/&gt;&lt;m_ppcolschidx tagver0=&quot;23004&quot; tagname0=&quot;m_ppcolschidxUNRECOGNIZED&quot; val=&quot;0&quot;/&gt;&lt;m_nBrightness val=&quot;0&quot;/&gt;&lt;/elem&gt;&lt;elem m_fUsage=&quot;4.99112614975184390000E-001&quot;&gt;&lt;m_msothmcolidx val=&quot;0&quot;/&gt;&lt;m_rgb r=&quot;c6&quot; g=&quot;e7&quot; b=&quot;af&quot;/&gt;&lt;m_ppcolschidx tagver0=&quot;23004&quot; tagname0=&quot;m_ppcolschidxUNRECOGNIZED&quot; val=&quot;0&quot;/&gt;&lt;m_nBrightness val=&quot;0&quot;/&gt;&lt;/elem&gt;&lt;elem m_fUsage=&quot;2.82429536481000170000E-001&quot;&gt;&lt;m_msothmcolidx val=&quot;0&quot;/&gt;&lt;m_rgb r=&quot;f8&quot; g=&quot;fc&quot; b=&quot;f5&quot;/&gt;&lt;m_ppcolschidx tagver0=&quot;23004&quot; tagname0=&quot;m_ppcolschidxUNRECOGNIZED&quot; val=&quot;0&quot;/&gt;&lt;m_nBrightness val=&quot;0&quot;/&gt;&lt;/elem&gt;&lt;elem m_fUsage=&quot;2.31382635888932510000E-001&quot;&gt;&lt;m_msothmcolidx val=&quot;0&quot;/&gt;&lt;m_rgb r=&quot;cd&quot; g=&quot;98&quot; b=&quot;b3&quot;/&gt;&lt;m_ppcolschidx tagver0=&quot;23004&quot; tagname0=&quot;m_ppcolschidxUNRECOGNIZED&quot; val=&quot;0&quot;/&gt;&lt;m_nBrightness val=&quot;0&quot;/&gt;&lt;/elem&gt;&lt;elem m_fUsage=&quot;1.87419935070035320000E-001&quot;&gt;&lt;m_msothmcolidx val=&quot;0&quot;/&gt;&lt;m_rgb r=&quot;b6&quot; g=&quot;69&quot; b=&quot;8f&quot;/&gt;&lt;m_ppcolschidx tagver0=&quot;23004&quot; tagname0=&quot;m_ppcolschidxUNRECOGNIZED&quot; val=&quot;0&quot;/&gt;&lt;m_nBrightness val=&quot;0&quot;/&gt;&lt;/elem&gt;&lt;elem m_fUsage=&quot;1.68677941563031790000E-001&quot;&gt;&lt;m_msothmcolidx val=&quot;0&quot;/&gt;&lt;m_rgb r=&quot;a3&quot; g=&quot;50&quot; b=&quot;79&quot;/&gt;&lt;m_ppcolschidx tagver0=&quot;23004&quot; tagname0=&quot;m_ppcolschidxUNRECOGNIZED&quot; val=&quot;0&quot;/&gt;&lt;m_nBrightness val=&quot;0&quot;/&gt;&lt;/elem&gt;&lt;elem m_fUsage=&quot;1.60419179965710340000E-001&quot;&gt;&lt;m_msothmcolidx val=&quot;0&quot;/&gt;&lt;m_rgb r=&quot;e3&quot; g=&quot;c6&quot; b=&quot;d5&quot;/&gt;&lt;m_ppcolschidx tagver0=&quot;23004&quot; tagname0=&quot;m_ppcolschidxUNRECOGNIZED&quot; val=&quot;0&quot;/&gt;&lt;m_nBrightness val=&quot;0&quot;/&gt;&lt;/elem&gt;&lt;elem m_fUsage=&quot;1.09418989131512430000E-001&quot;&gt;&lt;m_msothmcolidx val=&quot;0&quot;/&gt;&lt;m_rgb r=&quot;f8&quot; g=&quot;ef&quot; b=&quot;f3&quot;/&gt;&lt;m_ppcolschidx tagver0=&quot;23004&quot; tagname0=&quot;m_ppcolschidxUNRECOGNIZED&quot; val=&quot;0&quot;/&gt;&lt;m_nBrightness val=&quot;0&quot;/&gt;&lt;/elem&gt;&lt;elem m_fUsage=&quot;9.84770902183611930000E-002&quot;&gt;&lt;m_msothmcolidx val=&quot;0&quot;/&gt;&lt;m_rgb r=&quot;e8&quot; g=&quot;d0&quot; b=&quot;dd&quot;/&gt;&lt;m_ppcolschidx tagver0=&quot;23004&quot; tagname0=&quot;m_ppcolschidxUNRECOGNIZED&quot; val=&quot;0&quot;/&gt;&lt;m_nBrightness val=&quot;0&quot;/&gt;&lt;/elem&gt;&lt;elem m_fUsage=&quot;7.97664430768725700000E-002&quot;&gt;&lt;m_msothmcolidx val=&quot;0&quot;/&gt;&lt;m_rgb r=&quot;de&quot; g=&quot;bc&quot; b=&quot;cd&quot;/&gt;&lt;m_ppcolschidx tagver0=&quot;23004&quot; tagname0=&quot;m_ppcolschidxUNRECOGNIZED&quot; val=&quot;0&quot;/&gt;&lt;m_nBrightness val=&quot;0&quot;/&gt;&lt;/elem&gt;&lt;elem m_fUsage=&quot;7.02039972195856450000E-002&quot;&gt;&lt;m_msothmcolidx val=&quot;0&quot;/&gt;&lt;m_rgb r=&quot;c2&quot; g=&quot;e2&quot; b=&quot;eb&quot;/&gt;&lt;m_ppcolschidx tagver0=&quot;23004&quot; tagname0=&quot;m_ppcolschidxUNRECOGNIZED&quot; val=&quot;0&quot;/&gt;&lt;m_nBrightness val=&quot;0&quot;/&gt;&lt;/elem&gt;&lt;elem m_fUsage=&quot;4.68800060157823430000E-002&quot;&gt;&lt;m_msothmcolidx val=&quot;0&quot;/&gt;&lt;m_rgb r=&quot;b1&quot; g=&quot;da&quot; b=&quot;e4&quot;/&gt;&lt;m_ppcolschidx tagver0=&quot;23004&quot; tagname0=&quot;m_ppcolschidxUNRECOGNIZED&quot; val=&quot;0&quot;/&gt;&lt;m_nBrightness val=&quot;0&quot;/&gt;&lt;/elem&gt;&lt;elem m_fUsage=&quot;3.58068187142382630000E-002&quot;&gt;&lt;m_msothmcolidx val=&quot;0&quot;/&gt;&lt;m_rgb r=&quot;ec&quot; g=&quot;a5&quot; b=&quot;8c&quot;/&gt;&lt;m_ppcolschidx tagver0=&quot;23004&quot; tagname0=&quot;m_ppcolschidxUNRECOGNIZED&quot; val=&quot;0&quot;/&gt;&lt;m_nBrightness val=&quot;0&quot;/&gt;&lt;/elem&gt;&lt;elem m_fUsage=&quot;3.43368382029251570000E-002&quot;&gt;&lt;m_msothmcolidx val=&quot;0&quot;/&gt;&lt;m_rgb r=&quot;ef&quot; g=&quot;f8&quot; b=&quot;fa&quot;/&gt;&lt;m_ppcolschidx tagver0=&quot;23004&quot; tagname0=&quot;m_ppcolschidxUNRECOGNIZED&quot; val=&quot;0&quot;/&gt;&lt;m_nBrightness val=&quot;0&quot;/&gt;&lt;/elem&gt;&lt;elem m_fUsage=&quot;3.22261368428144390000E-002&quot;&gt;&lt;m_msothmcolidx val=&quot;0&quot;/&gt;&lt;m_rgb r=&quot;e8&quot; g=&quot;91&quot; b=&quot;73&quot;/&gt;&lt;m_ppcolschidx tagver0=&quot;23004&quot; tagname0=&quot;m_ppcolschidxUNRECOGNIZED&quot; val=&quot;0&quot;/&gt;&lt;m_nBrightness val=&quot;0&quot;/&gt;&lt;/elem&gt;&lt;elem m_fUsage=&quot;3.09031543826326430000E-002&quot;&gt;&lt;m_msothmcolidx val=&quot;0&quot;/&gt;&lt;m_rgb r=&quot;d8&quot; g=&quot;ec&quot; b=&quot;f1&quot;/&gt;&lt;m_ppcolschidx tagver0=&quot;23004&quot; tagname0=&quot;m_ppcolschidxUNRECOGNIZED&quot; val=&quot;0&quot;/&gt;&lt;m_nBrightness val=&quot;0&quot;/&gt;&lt;/elem&gt;&lt;elem m_fUsage=&quot;2.02755595904452780000E-002&quot;&gt;&lt;m_msothmcolidx val=&quot;0&quot;/&gt;&lt;m_rgb r=&quot;fd&quot; g=&quot;f5&quot; b=&quot;f2&quot;/&gt;&lt;m_ppcolschidx tagver0=&quot;23004&quot; tagname0=&quot;m_ppcolschidxUNRECOGNIZED&quot; val=&quot;0&quot;/&gt;&lt;m_nBrightness val=&quot;0&quot;/&gt;&lt;/elem&gt;&lt;/m_vecMRU&gt;&lt;/m_mruColor&gt;&lt;m_eweekdayFirstOfWeek val=&quot;1&quot;/&gt;&lt;m_eweekdayFirstOfWorkweek val=&quot;2&quot;/&gt;&lt;m_eweekdayFirstOfWeekend val=&quot;7&quot;/&gt;&lt;/CPresentation&gt;&lt;/root&gt;"/>
  <p:tag name="TEXTBOX" val="内容待完善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mLQslDRqY0CsRWpLBCUBPg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Marvin模板">
  <a:themeElements>
    <a:clrScheme name="businness week风格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0409A"/>
      </a:accent1>
      <a:accent2>
        <a:srgbClr val="39B1CC"/>
      </a:accent2>
      <a:accent3>
        <a:srgbClr val="FAA61A"/>
      </a:accent3>
      <a:accent4>
        <a:srgbClr val="91BA40"/>
      </a:accent4>
      <a:accent5>
        <a:srgbClr val="920A2F"/>
      </a:accent5>
      <a:accent6>
        <a:srgbClr val="F78B29"/>
      </a:accent6>
      <a:hlink>
        <a:srgbClr val="49AC6B"/>
      </a:hlink>
      <a:folHlink>
        <a:srgbClr val="99CC0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rgbClr val="0070C0"/>
        </a:solidFill>
        <a:ln w="9525" algn="ctr">
          <a:solidFill>
            <a:schemeClr val="tx2"/>
          </a:solidFill>
          <a:miter lim="800000"/>
          <a:headEnd type="none" w="lg" len="lg"/>
          <a:tailEnd type="none" w="lg" len="lg"/>
        </a:ln>
      </a:spPr>
      <a:bodyPr lIns="81043" tIns="81043" rIns="81043" bIns="81043" anchor="ctr"/>
      <a:lstStyle>
        <a:defPPr algn="ctr">
          <a:defRPr sz="1200" b="1" dirty="0" smtClean="0">
            <a:solidFill>
              <a:srgbClr val="FFFFFF"/>
            </a:solidFill>
            <a:latin typeface="+mj-ea"/>
            <a:ea typeface="+mj-ea"/>
          </a:defRPr>
        </a:defPPr>
      </a:lstStyle>
    </a:spDef>
    <a:lnDef>
      <a:spPr>
        <a:ln>
          <a:solidFill>
            <a:schemeClr val="tx1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smtClean="0">
            <a:latin typeface="+mj-ea"/>
            <a:ea typeface="+mj-ea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125730</TotalTime>
  <Words>4699</Words>
  <Application>Microsoft Office PowerPoint</Application>
  <PresentationFormat>全屏显示(16:10)</PresentationFormat>
  <Paragraphs>635</Paragraphs>
  <Slides>127</Slides>
  <Notes>127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127</vt:i4>
      </vt:variant>
    </vt:vector>
  </HeadingPairs>
  <TitlesOfParts>
    <vt:vector size="137" baseType="lpstr">
      <vt:lpstr>黑体</vt:lpstr>
      <vt:lpstr>华文细黑</vt:lpstr>
      <vt:lpstr>宋体</vt:lpstr>
      <vt:lpstr>微软雅黑</vt:lpstr>
      <vt:lpstr>Arial</vt:lpstr>
      <vt:lpstr>Calibri</vt:lpstr>
      <vt:lpstr>Franklin Gothic Book</vt:lpstr>
      <vt:lpstr>Franklin Gothic Medium</vt:lpstr>
      <vt:lpstr>Marvin模板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JZ</dc:creator>
  <cp:lastModifiedBy>Cheng,Xiaoying</cp:lastModifiedBy>
  <cp:revision>7558</cp:revision>
  <dcterms:created xsi:type="dcterms:W3CDTF">2009-06-22T10:28:54Z</dcterms:created>
  <dcterms:modified xsi:type="dcterms:W3CDTF">2016-04-16T13:07:02Z</dcterms:modified>
</cp:coreProperties>
</file>